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0" r:id="rId1"/>
  </p:sldMasterIdLst>
  <p:notesMasterIdLst>
    <p:notesMasterId r:id="rId2"/>
  </p:notesMasterIdLst>
  <p:handoutMasterIdLst>
    <p:handoutMasterId r:id="rId3"/>
  </p:handoutMasterIdLst>
  <p:sldIdLst>
    <p:sldId id="256" r:id="rId4"/>
    <p:sldId id="300" r:id="rId5"/>
    <p:sldId id="258" r:id="rId6"/>
    <p:sldId id="294" r:id="rId7"/>
    <p:sldId id="303" r:id="rId8"/>
    <p:sldId id="261" r:id="rId9"/>
    <p:sldId id="297" r:id="rId10"/>
    <p:sldId id="298" r:id="rId11"/>
    <p:sldId id="304" r:id="rId12"/>
    <p:sldId id="288" r:id="rId13"/>
    <p:sldId id="309" r:id="rId14"/>
    <p:sldId id="305" r:id="rId15"/>
    <p:sldId id="314" r:id="rId16"/>
    <p:sldId id="306" r:id="rId17"/>
    <p:sldId id="310" r:id="rId18"/>
    <p:sldId id="308" r:id="rId19"/>
    <p:sldId id="311" r:id="rId20"/>
    <p:sldId id="315" r:id="rId21"/>
    <p:sldId id="316" r:id="rId22"/>
    <p:sldId id="317" r:id="rId23"/>
    <p:sldId id="312" r:id="rId24"/>
    <p:sldId id="296" r:id="rId25"/>
    <p:sldId id="313" r:id="rId26"/>
  </p:sldIdLst>
  <p:sldSz cx="7559675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 showNarration="1">
    <p:present/>
    <p:sldAll/>
    <p:penClr>
      <a:prstClr val="red"/>
    </p:penClr>
    <p:extLst>
      <p:ext uri="{2FDB2607-1784-4EEB-B798-7EB5836EED8A}">
        <p14:showMediaCtrls xmlns:p14="http://schemas.microsoft.com/office/powerpoint/2010/main" val="1"/>
      </p:ext>
    </p:extLst>
  </p:showPr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1591" autoAdjust="0"/>
    <p:restoredTop sz="93373" autoAdjust="0"/>
  </p:normalViewPr>
  <p:slideViewPr>
    <p:cSldViewPr snapToGrid="0">
      <p:cViewPr varScale="1">
        <p:scale>
          <a:sx n="100" d="100"/>
          <a:sy n="100" d="100"/>
        </p:scale>
        <p:origin x="2742" y="78"/>
      </p:cViewPr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24" d="100"/>
          <a:sy n="124" d="100"/>
        </p:scale>
        <p:origin x="4950" y="96"/>
      </p:cViewPr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slide" Target="slides/slide10.xml"  /><Relationship Id="rId14" Type="http://schemas.openxmlformats.org/officeDocument/2006/relationships/slide" Target="slides/slide11.xml"  /><Relationship Id="rId15" Type="http://schemas.openxmlformats.org/officeDocument/2006/relationships/slide" Target="slides/slide12.xml"  /><Relationship Id="rId16" Type="http://schemas.openxmlformats.org/officeDocument/2006/relationships/slide" Target="slides/slide13.xml"  /><Relationship Id="rId17" Type="http://schemas.openxmlformats.org/officeDocument/2006/relationships/slide" Target="slides/slide14.xml"  /><Relationship Id="rId18" Type="http://schemas.openxmlformats.org/officeDocument/2006/relationships/slide" Target="slides/slide15.xml"  /><Relationship Id="rId19" Type="http://schemas.openxmlformats.org/officeDocument/2006/relationships/slide" Target="slides/slide16.xml"  /><Relationship Id="rId2" Type="http://schemas.openxmlformats.org/officeDocument/2006/relationships/notesMaster" Target="notesMasters/notesMaster1.xml"  /><Relationship Id="rId20" Type="http://schemas.openxmlformats.org/officeDocument/2006/relationships/slide" Target="slides/slide17.xml"  /><Relationship Id="rId21" Type="http://schemas.openxmlformats.org/officeDocument/2006/relationships/slide" Target="slides/slide18.xml"  /><Relationship Id="rId22" Type="http://schemas.openxmlformats.org/officeDocument/2006/relationships/slide" Target="slides/slide19.xml"  /><Relationship Id="rId23" Type="http://schemas.openxmlformats.org/officeDocument/2006/relationships/slide" Target="slides/slide20.xml"  /><Relationship Id="rId24" Type="http://schemas.openxmlformats.org/officeDocument/2006/relationships/slide" Target="slides/slide21.xml"  /><Relationship Id="rId25" Type="http://schemas.openxmlformats.org/officeDocument/2006/relationships/slide" Target="slides/slide22.xml"  /><Relationship Id="rId26" Type="http://schemas.openxmlformats.org/officeDocument/2006/relationships/slide" Target="slides/slide23.xml"  /><Relationship Id="rId27" Type="http://schemas.openxmlformats.org/officeDocument/2006/relationships/presProps" Target="presProps.xml"  /><Relationship Id="rId28" Type="http://schemas.openxmlformats.org/officeDocument/2006/relationships/viewProps" Target="viewProps.xml"  /><Relationship Id="rId29" Type="http://schemas.openxmlformats.org/officeDocument/2006/relationships/theme" Target="theme/theme1.xml"  /><Relationship Id="rId3" Type="http://schemas.openxmlformats.org/officeDocument/2006/relationships/handoutMaster" Target="handoutMasters/handoutMaster1.xml"  /><Relationship Id="rId30" Type="http://schemas.openxmlformats.org/officeDocument/2006/relationships/tableStyles" Target="tableStyles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226DF60B-FE51-4E3C-B12F-DE77C07A0407}" type="datetime1">
              <a:rPr lang="ko-KR" altLang="en-US"/>
              <a:pPr lvl="0">
                <a:defRPr/>
              </a:pPr>
              <a:t>2026-08-31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EED48C-28A1-49BA-9568-A0CD57A470C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CDC10B21-0128-4207-94D8-27DB7F7A0C55}" type="datetime1">
              <a:rPr lang="ko-KR" altLang="en-US"/>
              <a:pPr lvl="0">
                <a:defRPr/>
              </a:pPr>
              <a:t>2026-08-31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885950" y="1143000"/>
            <a:ext cx="3086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2412655C-1567-4D69-A1B9-6EC048096A1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10" Type="http://schemas.openxmlformats.org/officeDocument/2006/relationships/image" Target="../media/image9.svg"  /><Relationship Id="rId11" Type="http://schemas.openxmlformats.org/officeDocument/2006/relationships/image" Target="../media/image10.png"  /><Relationship Id="rId12" Type="http://schemas.openxmlformats.org/officeDocument/2006/relationships/image" Target="../media/image11.svg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svg"  /><Relationship Id="rId5" Type="http://schemas.openxmlformats.org/officeDocument/2006/relationships/image" Target="../media/image4.png"  /><Relationship Id="rId6" Type="http://schemas.openxmlformats.org/officeDocument/2006/relationships/image" Target="../media/image5.svg"  /><Relationship Id="rId7" Type="http://schemas.openxmlformats.org/officeDocument/2006/relationships/image" Target="../media/image6.png"  /><Relationship Id="rId8" Type="http://schemas.openxmlformats.org/officeDocument/2006/relationships/image" Target="../media/image7.svg"  /><Relationship Id="rId9" Type="http://schemas.openxmlformats.org/officeDocument/2006/relationships/image" Target="../media/image8.png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237197"/>
            <a:ext cx="6425724" cy="2631887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3970580"/>
            <a:ext cx="5669756" cy="1825171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706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6B49057-A512-4807-C370-B6E6CD372B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6643"/>
            <a:ext cx="7557342" cy="7559675"/>
          </a:xfrm>
          <a:prstGeom prst="rect">
            <a:avLst/>
          </a:prstGeom>
        </p:spPr>
      </p:pic>
      <p:sp>
        <p:nvSpPr>
          <p:cNvPr id="41" name="그래픽 27">
            <a:extLst>
              <a:ext uri="{FF2B5EF4-FFF2-40B4-BE49-F238E27FC236}">
                <a16:creationId xmlns:a16="http://schemas.microsoft.com/office/drawing/2014/main" id="{E05AF212-A889-B9A1-4E34-41B992C8988A}"/>
              </a:ext>
            </a:extLst>
          </p:cNvPr>
          <p:cNvSpPr/>
          <p:nvPr userDrawn="1"/>
        </p:nvSpPr>
        <p:spPr>
          <a:xfrm>
            <a:off x="-1" y="6668959"/>
            <a:ext cx="7557341" cy="890716"/>
          </a:xfrm>
          <a:custGeom>
            <a:avLst/>
            <a:gdLst>
              <a:gd name="connsiteX0" fmla="*/ 0 w 7276692"/>
              <a:gd name="connsiteY0" fmla="*/ 0 h 857638"/>
              <a:gd name="connsiteX1" fmla="*/ 7276693 w 7276692"/>
              <a:gd name="connsiteY1" fmla="*/ 0 h 857638"/>
              <a:gd name="connsiteX2" fmla="*/ 7276693 w 7276692"/>
              <a:gd name="connsiteY2" fmla="*/ 857639 h 857638"/>
              <a:gd name="connsiteX3" fmla="*/ 0 w 7276692"/>
              <a:gd name="connsiteY3" fmla="*/ 857639 h 857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76692" h="857638">
                <a:moveTo>
                  <a:pt x="0" y="0"/>
                </a:moveTo>
                <a:lnTo>
                  <a:pt x="7276693" y="0"/>
                </a:lnTo>
                <a:lnTo>
                  <a:pt x="7276693" y="857639"/>
                </a:lnTo>
                <a:lnTo>
                  <a:pt x="0" y="857639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  <a:effectLst>
            <a:outerShdw blurRad="50800" dist="38100" dir="16200000" rotWithShape="0">
              <a:prstClr val="black">
                <a:alpha val="15000"/>
              </a:prstClr>
            </a:outerShdw>
          </a:effectLst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5CE96CB2-3AE4-9F98-1969-B4C179FC0232}"/>
              </a:ext>
            </a:extLst>
          </p:cNvPr>
          <p:cNvGrpSpPr/>
          <p:nvPr userDrawn="1"/>
        </p:nvGrpSpPr>
        <p:grpSpPr>
          <a:xfrm>
            <a:off x="-2335" y="-10652"/>
            <a:ext cx="7562010" cy="1427939"/>
            <a:chOff x="-2335" y="-10652"/>
            <a:chExt cx="7562010" cy="1427939"/>
          </a:xfrm>
        </p:grpSpPr>
        <p:pic>
          <p:nvPicPr>
            <p:cNvPr id="43" name="그래픽 4">
              <a:extLst>
                <a:ext uri="{FF2B5EF4-FFF2-40B4-BE49-F238E27FC236}">
                  <a16:creationId xmlns:a16="http://schemas.microsoft.com/office/drawing/2014/main" id="{2BDFA741-A1AB-CFA2-5132-9AABD0BB8A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0" y="0"/>
              <a:ext cx="7559675" cy="1119952"/>
            </a:xfrm>
            <a:prstGeom prst="rect">
              <a:avLst/>
            </a:prstGeom>
          </p:spPr>
        </p:pic>
        <p:pic>
          <p:nvPicPr>
            <p:cNvPr id="44" name="그래픽 5">
              <a:extLst>
                <a:ext uri="{FF2B5EF4-FFF2-40B4-BE49-F238E27FC236}">
                  <a16:creationId xmlns:a16="http://schemas.microsoft.com/office/drawing/2014/main" id="{A0319AA2-9585-D6C7-AFAE-596B24E5F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0" y="12378"/>
              <a:ext cx="7559675" cy="1192532"/>
            </a:xfrm>
            <a:prstGeom prst="rect">
              <a:avLst/>
            </a:prstGeom>
          </p:spPr>
        </p:pic>
        <p:pic>
          <p:nvPicPr>
            <p:cNvPr id="47" name="그래픽 8">
              <a:extLst>
                <a:ext uri="{FF2B5EF4-FFF2-40B4-BE49-F238E27FC236}">
                  <a16:creationId xmlns:a16="http://schemas.microsoft.com/office/drawing/2014/main" id="{E445C5EC-3A9E-0C96-7203-4FF4FCEA7D3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-2335" y="-10652"/>
              <a:ext cx="7559675" cy="1427939"/>
            </a:xfrm>
            <a:prstGeom prst="rect">
              <a:avLst/>
            </a:prstGeom>
          </p:spPr>
        </p:pic>
        <p:pic>
          <p:nvPicPr>
            <p:cNvPr id="45" name="그래픽 6">
              <a:extLst>
                <a:ext uri="{FF2B5EF4-FFF2-40B4-BE49-F238E27FC236}">
                  <a16:creationId xmlns:a16="http://schemas.microsoft.com/office/drawing/2014/main" id="{10C3D7E9-75BE-5EF1-AB06-5DDFE46A228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25450" y="533399"/>
              <a:ext cx="314325" cy="314325"/>
            </a:xfrm>
            <a:prstGeom prst="rect">
              <a:avLst/>
            </a:prstGeom>
          </p:spPr>
        </p:pic>
      </p:grpSp>
      <p:pic>
        <p:nvPicPr>
          <p:cNvPr id="48" name="그래픽 9">
            <a:extLst>
              <a:ext uri="{FF2B5EF4-FFF2-40B4-BE49-F238E27FC236}">
                <a16:creationId xmlns:a16="http://schemas.microsoft.com/office/drawing/2014/main" id="{CCBC6C68-F96E-7841-6D33-E575F236B426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654695" y="6901698"/>
            <a:ext cx="2257823" cy="337618"/>
          </a:xfrm>
          <a:prstGeom prst="rect">
            <a:avLst/>
          </a:prstGeom>
        </p:spPr>
      </p:pic>
      <p:sp>
        <p:nvSpPr>
          <p:cNvPr id="56" name="Title 1"/>
          <p:cNvSpPr>
            <a:spLocks noGrp="1"/>
          </p:cNvSpPr>
          <p:nvPr>
            <p:ph type="title"/>
          </p:nvPr>
        </p:nvSpPr>
        <p:spPr>
          <a:xfrm>
            <a:off x="794687" y="-43901"/>
            <a:ext cx="6520220" cy="1461188"/>
          </a:xfrm>
        </p:spPr>
        <p:txBody>
          <a:bodyPr/>
          <a:lstStyle>
            <a:lvl1pPr>
              <a:defRPr lang="ko-KR" altLang="en-US" sz="36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910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1884671"/>
            <a:ext cx="6520220" cy="3144614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5059035"/>
            <a:ext cx="6520220" cy="1653678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9102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012414"/>
            <a:ext cx="3212862" cy="479654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012414"/>
            <a:ext cx="3212862" cy="479654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4691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402484"/>
            <a:ext cx="6520220" cy="146118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1853171"/>
            <a:ext cx="3198096" cy="908210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2761381"/>
            <a:ext cx="3198096" cy="40615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1853171"/>
            <a:ext cx="3213847" cy="908210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2761381"/>
            <a:ext cx="3213847" cy="40615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668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237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017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03978"/>
            <a:ext cx="2438192" cy="1763924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088455"/>
            <a:ext cx="3827085" cy="5372269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2267902"/>
            <a:ext cx="2438192" cy="4201570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2622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03978"/>
            <a:ext cx="2438192" cy="1763924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088455"/>
            <a:ext cx="3827085" cy="5372269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2267902"/>
            <a:ext cx="2438192" cy="4201570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0303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0426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402483"/>
            <a:ext cx="1630055" cy="64064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402483"/>
            <a:ext cx="4795669" cy="64064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0407515"/>
      </p:ext>
    </p:extLst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402484"/>
            <a:ext cx="6520220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012414"/>
            <a:ext cx="6520220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7006700"/>
            <a:ext cx="170092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2D886-EBFD-40FB-A4FB-722856F3A1A7}" type="datetimeFigureOut">
              <a:rPr lang="ko-KR" altLang="en-US" smtClean="0"/>
              <a:t>2025-08-25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7006700"/>
            <a:ext cx="255139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7006700"/>
            <a:ext cx="170092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0743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2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3.jpe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4.png"  /><Relationship Id="rId3" Type="http://schemas.openxmlformats.org/officeDocument/2006/relationships/image" Target="../media/image15.svg"  /><Relationship Id="rId4" Type="http://schemas.openxmlformats.org/officeDocument/2006/relationships/image" Target="../media/image16.png"  /><Relationship Id="rId5" Type="http://schemas.openxmlformats.org/officeDocument/2006/relationships/image" Target="../media/image17.svg"  /><Relationship Id="rId6" Type="http://schemas.openxmlformats.org/officeDocument/2006/relationships/image" Target="../media/image18.png"  /><Relationship Id="rId7" Type="http://schemas.openxmlformats.org/officeDocument/2006/relationships/image" Target="../media/image19.sv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0.png"  /><Relationship Id="rId3" Type="http://schemas.openxmlformats.org/officeDocument/2006/relationships/image" Target="../media/image21.png"  /><Relationship Id="rId4" Type="http://schemas.openxmlformats.org/officeDocument/2006/relationships/image" Target="../media/image22.svg"  /><Relationship Id="rId5" Type="http://schemas.openxmlformats.org/officeDocument/2006/relationships/image" Target="../media/image23.jpeg"  /><Relationship Id="rId6" Type="http://schemas.openxmlformats.org/officeDocument/2006/relationships/image" Target="../media/image24.png"  /><Relationship Id="rId7" Type="http://schemas.openxmlformats.org/officeDocument/2006/relationships/image" Target="../media/image25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6.png"  /><Relationship Id="rId3" Type="http://schemas.openxmlformats.org/officeDocument/2006/relationships/image" Target="../media/image27.png"  /><Relationship Id="rId4" Type="http://schemas.openxmlformats.org/officeDocument/2006/relationships/image" Target="../media/image21.png"  /><Relationship Id="rId5" Type="http://schemas.openxmlformats.org/officeDocument/2006/relationships/image" Target="../media/image22.sv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4.png"  /><Relationship Id="rId3" Type="http://schemas.openxmlformats.org/officeDocument/2006/relationships/image" Target="../media/image15.svg"  /><Relationship Id="rId4" Type="http://schemas.openxmlformats.org/officeDocument/2006/relationships/image" Target="../media/image28.png"  /><Relationship Id="rId5" Type="http://schemas.openxmlformats.org/officeDocument/2006/relationships/image" Target="../media/image29.svg"  /><Relationship Id="rId6" Type="http://schemas.openxmlformats.org/officeDocument/2006/relationships/image" Target="../media/image18.png"  /><Relationship Id="rId7" Type="http://schemas.openxmlformats.org/officeDocument/2006/relationships/image" Target="../media/image19.sv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0.png"  /><Relationship Id="rId3" Type="http://schemas.openxmlformats.org/officeDocument/2006/relationships/image" Target="../media/image21.png"  /><Relationship Id="rId4" Type="http://schemas.openxmlformats.org/officeDocument/2006/relationships/image" Target="../media/image22.svg"  /><Relationship Id="rId5" Type="http://schemas.openxmlformats.org/officeDocument/2006/relationships/image" Target="../media/image23.jpeg"  /><Relationship Id="rId6" Type="http://schemas.openxmlformats.org/officeDocument/2006/relationships/image" Target="../media/image24.png"  /><Relationship Id="rId7" Type="http://schemas.openxmlformats.org/officeDocument/2006/relationships/image" Target="../media/image25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1.png"  /><Relationship Id="rId3" Type="http://schemas.openxmlformats.org/officeDocument/2006/relationships/image" Target="../media/image22.svg"  /><Relationship Id="rId4" Type="http://schemas.openxmlformats.org/officeDocument/2006/relationships/image" Target="../media/image30.png"  /><Relationship Id="rId5" Type="http://schemas.openxmlformats.org/officeDocument/2006/relationships/image" Target="../media/image31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2.png"  /><Relationship Id="rId3" Type="http://schemas.openxmlformats.org/officeDocument/2006/relationships/image" Target="../media/image21.png"  /><Relationship Id="rId4" Type="http://schemas.openxmlformats.org/officeDocument/2006/relationships/image" Target="../media/image22.sv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4.png"  /><Relationship Id="rId3" Type="http://schemas.openxmlformats.org/officeDocument/2006/relationships/image" Target="../media/image15.svg"  /><Relationship Id="rId4" Type="http://schemas.openxmlformats.org/officeDocument/2006/relationships/image" Target="../media/image33.png"  /><Relationship Id="rId5" Type="http://schemas.openxmlformats.org/officeDocument/2006/relationships/image" Target="../media/image34.svg"  /><Relationship Id="rId6" Type="http://schemas.openxmlformats.org/officeDocument/2006/relationships/image" Target="../media/image18.png"  /><Relationship Id="rId7" Type="http://schemas.openxmlformats.org/officeDocument/2006/relationships/image" Target="../media/image19.sv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0.png"  /><Relationship Id="rId3" Type="http://schemas.openxmlformats.org/officeDocument/2006/relationships/image" Target="../media/image21.png"  /><Relationship Id="rId4" Type="http://schemas.openxmlformats.org/officeDocument/2006/relationships/image" Target="../media/image22.svg"  /><Relationship Id="rId5" Type="http://schemas.openxmlformats.org/officeDocument/2006/relationships/image" Target="../media/image23.jpeg"  /><Relationship Id="rId6" Type="http://schemas.openxmlformats.org/officeDocument/2006/relationships/image" Target="../media/image24.png"  /><Relationship Id="rId7" Type="http://schemas.openxmlformats.org/officeDocument/2006/relationships/image" Target="../media/image25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5.png"  /><Relationship Id="rId3" Type="http://schemas.openxmlformats.org/officeDocument/2006/relationships/image" Target="../media/image21.png"  /><Relationship Id="rId4" Type="http://schemas.openxmlformats.org/officeDocument/2006/relationships/image" Target="../media/image22.sv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6.png"  /><Relationship Id="rId3" Type="http://schemas.openxmlformats.org/officeDocument/2006/relationships/image" Target="../media/image21.png"  /><Relationship Id="rId4" Type="http://schemas.openxmlformats.org/officeDocument/2006/relationships/image" Target="../media/image22.sv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4.png"  /><Relationship Id="rId3" Type="http://schemas.openxmlformats.org/officeDocument/2006/relationships/image" Target="../media/image15.svg"  /><Relationship Id="rId4" Type="http://schemas.openxmlformats.org/officeDocument/2006/relationships/image" Target="../media/image33.png"  /><Relationship Id="rId5" Type="http://schemas.openxmlformats.org/officeDocument/2006/relationships/image" Target="../media/image34.svg"  /><Relationship Id="rId6" Type="http://schemas.openxmlformats.org/officeDocument/2006/relationships/image" Target="../media/image18.png"  /><Relationship Id="rId7" Type="http://schemas.openxmlformats.org/officeDocument/2006/relationships/image" Target="../media/image19.sv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0.png"  /><Relationship Id="rId3" Type="http://schemas.openxmlformats.org/officeDocument/2006/relationships/image" Target="../media/image21.png"  /><Relationship Id="rId4" Type="http://schemas.openxmlformats.org/officeDocument/2006/relationships/image" Target="../media/image22.svg"  /><Relationship Id="rId5" Type="http://schemas.openxmlformats.org/officeDocument/2006/relationships/image" Target="../media/image23.jpeg"  /><Relationship Id="rId6" Type="http://schemas.openxmlformats.org/officeDocument/2006/relationships/image" Target="../media/image24.png"  /><Relationship Id="rId7" Type="http://schemas.openxmlformats.org/officeDocument/2006/relationships/image" Target="../media/image25.pn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7.png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6.png"  /><Relationship Id="rId3" Type="http://schemas.openxmlformats.org/officeDocument/2006/relationships/image" Target="../media/image21.png"  /><Relationship Id="rId4" Type="http://schemas.openxmlformats.org/officeDocument/2006/relationships/image" Target="../media/image22.svg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4.png"  /><Relationship Id="rId3" Type="http://schemas.openxmlformats.org/officeDocument/2006/relationships/image" Target="../media/image15.svg"  /><Relationship Id="rId4" Type="http://schemas.openxmlformats.org/officeDocument/2006/relationships/image" Target="../media/image33.png"  /><Relationship Id="rId5" Type="http://schemas.openxmlformats.org/officeDocument/2006/relationships/image" Target="../media/image34.svg"  /><Relationship Id="rId6" Type="http://schemas.openxmlformats.org/officeDocument/2006/relationships/image" Target="../media/image18.png"  /><Relationship Id="rId7" Type="http://schemas.openxmlformats.org/officeDocument/2006/relationships/image" Target="../media/image19.svg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0.png"  /><Relationship Id="rId3" Type="http://schemas.openxmlformats.org/officeDocument/2006/relationships/image" Target="../media/image21.png"  /><Relationship Id="rId4" Type="http://schemas.openxmlformats.org/officeDocument/2006/relationships/image" Target="../media/image22.svg"  /><Relationship Id="rId5" Type="http://schemas.openxmlformats.org/officeDocument/2006/relationships/image" Target="../media/image23.jpeg"  /><Relationship Id="rId6" Type="http://schemas.openxmlformats.org/officeDocument/2006/relationships/image" Target="../media/image24.png"  /><Relationship Id="rId7" Type="http://schemas.openxmlformats.org/officeDocument/2006/relationships/image" Target="../media/image25.png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8.png"  /></Relationships>
</file>

<file path=ppt/slides/_rels/slide2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4.png"  /><Relationship Id="rId3" Type="http://schemas.openxmlformats.org/officeDocument/2006/relationships/image" Target="../media/image15.svg"  /><Relationship Id="rId4" Type="http://schemas.openxmlformats.org/officeDocument/2006/relationships/image" Target="../media/image33.png"  /><Relationship Id="rId5" Type="http://schemas.openxmlformats.org/officeDocument/2006/relationships/image" Target="../media/image34.svg"  /><Relationship Id="rId6" Type="http://schemas.openxmlformats.org/officeDocument/2006/relationships/image" Target="../media/image18.png"  /><Relationship Id="rId7" Type="http://schemas.openxmlformats.org/officeDocument/2006/relationships/image" Target="../media/image19.svg"  /></Relationships>
</file>

<file path=ppt/slides/_rels/slide2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0.png"  /><Relationship Id="rId3" Type="http://schemas.openxmlformats.org/officeDocument/2006/relationships/image" Target="../media/image39.png"  /></Relationships>
</file>

<file path=ppt/slides/_rels/slide2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0.png"  /><Relationship Id="rId3" Type="http://schemas.openxmlformats.org/officeDocument/2006/relationships/image" Target="../media/image36.png"  /><Relationship Id="rId4" Type="http://schemas.openxmlformats.org/officeDocument/2006/relationships/image" Target="../media/image21.png"  /><Relationship Id="rId5" Type="http://schemas.openxmlformats.org/officeDocument/2006/relationships/image" Target="../media/image22.svg"  /><Relationship Id="rId6" Type="http://schemas.openxmlformats.org/officeDocument/2006/relationships/image" Target="../media/image24.png"  /><Relationship Id="rId7" Type="http://schemas.openxmlformats.org/officeDocument/2006/relationships/image" Target="../media/image25.png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8614B25-7FDC-02F7-F639-7F6BC17D6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98CD7D-0615-D330-AAA4-16FCE29CC554}"/>
              </a:ext>
            </a:extLst>
          </p:cNvPr>
          <p:cNvSpPr txBox="1"/>
          <p:nvPr/>
        </p:nvSpPr>
        <p:spPr>
          <a:xfrm>
            <a:off x="1023966" y="1022992"/>
            <a:ext cx="551174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000">
                <a:solidFill>
                  <a:srgbClr val="265BA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스마트출결 매뉴얼</a:t>
            </a:r>
            <a:endParaRPr lang="ko-KR" altLang="en-US" sz="5000" dirty="0">
              <a:solidFill>
                <a:srgbClr val="265BAB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98CD7D-0615-D330-AAA4-16FCE29CC554}"/>
              </a:ext>
            </a:extLst>
          </p:cNvPr>
          <p:cNvSpPr txBox="1"/>
          <p:nvPr/>
        </p:nvSpPr>
        <p:spPr>
          <a:xfrm>
            <a:off x="3054859" y="2511157"/>
            <a:ext cx="1449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>
                <a:solidFill>
                  <a:srgbClr val="265BAB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교수용</a:t>
            </a:r>
            <a:endParaRPr lang="ko-KR" altLang="en-US" sz="3600" dirty="0">
              <a:solidFill>
                <a:srgbClr val="265BAB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5895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스마트출결 인증방식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E6A63EE-F780-0881-5A83-BF05A9456D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1"/>
          <a:stretch/>
        </p:blipFill>
        <p:spPr>
          <a:xfrm>
            <a:off x="0" y="1137693"/>
            <a:ext cx="7559675" cy="6415107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93CF49E6-2772-8C16-E6DC-DF1005FFC297}"/>
              </a:ext>
            </a:extLst>
          </p:cNvPr>
          <p:cNvGrpSpPr/>
          <p:nvPr/>
        </p:nvGrpSpPr>
        <p:grpSpPr>
          <a:xfrm>
            <a:off x="639292" y="1563456"/>
            <a:ext cx="3395182" cy="523220"/>
            <a:chOff x="495299" y="1497717"/>
            <a:chExt cx="2813162" cy="523220"/>
          </a:xfrm>
        </p:grpSpPr>
        <p:sp>
          <p:nvSpPr>
            <p:cNvPr id="5" name="이등변 삼각형 4">
              <a:extLst>
                <a:ext uri="{FF2B5EF4-FFF2-40B4-BE49-F238E27FC236}">
                  <a16:creationId xmlns:a16="http://schemas.microsoft.com/office/drawing/2014/main" id="{393EA7C7-4258-0218-F38E-85043A21834C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997C61B-3F5D-B50C-6390-DD33C886DFA7}"/>
                </a:ext>
              </a:extLst>
            </p:cNvPr>
            <p:cNvSpPr txBox="1"/>
            <p:nvPr/>
          </p:nvSpPr>
          <p:spPr>
            <a:xfrm>
              <a:off x="667517" y="1497717"/>
              <a:ext cx="2640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인증번호 인증방식</a:t>
              </a:r>
              <a:endParaRPr lang="ko-KR" altLang="en-US" sz="2800" dirty="0">
                <a:solidFill>
                  <a:srgbClr val="285DAD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44BC518F-B3D4-7185-17E0-F1C21066587B}"/>
              </a:ext>
            </a:extLst>
          </p:cNvPr>
          <p:cNvGrpSpPr/>
          <p:nvPr/>
        </p:nvGrpSpPr>
        <p:grpSpPr>
          <a:xfrm>
            <a:off x="639295" y="2432998"/>
            <a:ext cx="2876551" cy="523220"/>
            <a:chOff x="495299" y="1497042"/>
            <a:chExt cx="2876551" cy="523220"/>
          </a:xfrm>
        </p:grpSpPr>
        <p:sp>
          <p:nvSpPr>
            <p:cNvPr id="8" name="이등변 삼각형 7">
              <a:extLst>
                <a:ext uri="{FF2B5EF4-FFF2-40B4-BE49-F238E27FC236}">
                  <a16:creationId xmlns:a16="http://schemas.microsoft.com/office/drawing/2014/main" id="{28EF4F36-DF51-1686-2839-8FC0AF6D9970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897E5D8-9F0B-94AE-D49D-349147F0DE71}"/>
                </a:ext>
              </a:extLst>
            </p:cNvPr>
            <p:cNvSpPr txBox="1"/>
            <p:nvPr/>
          </p:nvSpPr>
          <p:spPr>
            <a:xfrm>
              <a:off x="703148" y="1497042"/>
              <a:ext cx="26687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QR </a:t>
              </a:r>
              <a:r>
                <a:rPr lang="ko-KR" altLang="en-US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인증방식</a:t>
              </a:r>
              <a:endParaRPr lang="ko-KR" altLang="en-US" sz="2800" dirty="0">
                <a:solidFill>
                  <a:srgbClr val="285DAD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76420ED-BE52-3B41-B85B-EB5A2DE7986D}"/>
              </a:ext>
            </a:extLst>
          </p:cNvPr>
          <p:cNvGrpSpPr/>
          <p:nvPr/>
        </p:nvGrpSpPr>
        <p:grpSpPr>
          <a:xfrm>
            <a:off x="639294" y="3302540"/>
            <a:ext cx="3279181" cy="523220"/>
            <a:chOff x="495299" y="1497042"/>
            <a:chExt cx="3279181" cy="523220"/>
          </a:xfrm>
        </p:grpSpPr>
        <p:sp>
          <p:nvSpPr>
            <p:cNvPr id="17" name="이등변 삼각형 16">
              <a:extLst>
                <a:ext uri="{FF2B5EF4-FFF2-40B4-BE49-F238E27FC236}">
                  <a16:creationId xmlns:a16="http://schemas.microsoft.com/office/drawing/2014/main" id="{C3EDCD4A-1BDB-9D19-E5AC-5D314122B21C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BE01E62-9AF5-3A33-9E86-B61F010B6007}"/>
                </a:ext>
              </a:extLst>
            </p:cNvPr>
            <p:cNvSpPr txBox="1"/>
            <p:nvPr/>
          </p:nvSpPr>
          <p:spPr>
            <a:xfrm>
              <a:off x="703148" y="1497042"/>
              <a:ext cx="30713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AP </a:t>
              </a:r>
              <a:r>
                <a:rPr lang="ko-KR" altLang="en-US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인증방식</a:t>
              </a:r>
              <a:endParaRPr lang="ko-KR" altLang="en-US" sz="2800" dirty="0">
                <a:solidFill>
                  <a:srgbClr val="285DAD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6D20AAE7-7446-15CA-BCD8-690DBDC0D331}"/>
              </a:ext>
            </a:extLst>
          </p:cNvPr>
          <p:cNvSpPr txBox="1"/>
          <p:nvPr/>
        </p:nvSpPr>
        <p:spPr>
          <a:xfrm>
            <a:off x="5300674" y="2821755"/>
            <a:ext cx="11657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>
                <a:solidFill>
                  <a:schemeClr val="bg1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교수용</a:t>
            </a:r>
            <a:endParaRPr lang="ko-KR" altLang="en-US" sz="2800" dirty="0">
              <a:solidFill>
                <a:schemeClr val="bg1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76420ED-BE52-3B41-B85B-EB5A2DE7986D}"/>
              </a:ext>
            </a:extLst>
          </p:cNvPr>
          <p:cNvGrpSpPr/>
          <p:nvPr/>
        </p:nvGrpSpPr>
        <p:grpSpPr>
          <a:xfrm>
            <a:off x="639294" y="4172082"/>
            <a:ext cx="3279181" cy="523220"/>
            <a:chOff x="495299" y="1497042"/>
            <a:chExt cx="3279181" cy="523220"/>
          </a:xfrm>
        </p:grpSpPr>
        <p:sp>
          <p:nvSpPr>
            <p:cNvPr id="15" name="이등변 삼각형 14">
              <a:extLst>
                <a:ext uri="{FF2B5EF4-FFF2-40B4-BE49-F238E27FC236}">
                  <a16:creationId xmlns:a16="http://schemas.microsoft.com/office/drawing/2014/main" id="{C3EDCD4A-1BDB-9D19-E5AC-5D314122B21C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BE01E62-9AF5-3A33-9E86-B61F010B6007}"/>
                </a:ext>
              </a:extLst>
            </p:cNvPr>
            <p:cNvSpPr txBox="1"/>
            <p:nvPr/>
          </p:nvSpPr>
          <p:spPr>
            <a:xfrm>
              <a:off x="703148" y="1497042"/>
              <a:ext cx="30713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멀티</a:t>
              </a:r>
              <a:r>
                <a:rPr lang="en-US" altLang="ko-KR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인증방식</a:t>
              </a:r>
              <a:endParaRPr lang="ko-KR" altLang="en-US" sz="2800" dirty="0">
                <a:solidFill>
                  <a:srgbClr val="285DAD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C76420ED-BE52-3B41-B85B-EB5A2DE7986D}"/>
              </a:ext>
            </a:extLst>
          </p:cNvPr>
          <p:cNvGrpSpPr/>
          <p:nvPr/>
        </p:nvGrpSpPr>
        <p:grpSpPr>
          <a:xfrm>
            <a:off x="639293" y="5041623"/>
            <a:ext cx="3279181" cy="523220"/>
            <a:chOff x="495299" y="1497042"/>
            <a:chExt cx="3279181" cy="523220"/>
          </a:xfrm>
        </p:grpSpPr>
        <p:sp>
          <p:nvSpPr>
            <p:cNvPr id="23" name="이등변 삼각형 22">
              <a:extLst>
                <a:ext uri="{FF2B5EF4-FFF2-40B4-BE49-F238E27FC236}">
                  <a16:creationId xmlns:a16="http://schemas.microsoft.com/office/drawing/2014/main" id="{C3EDCD4A-1BDB-9D19-E5AC-5D314122B21C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BE01E62-9AF5-3A33-9E86-B61F010B6007}"/>
                </a:ext>
              </a:extLst>
            </p:cNvPr>
            <p:cNvSpPr txBox="1"/>
            <p:nvPr/>
          </p:nvSpPr>
          <p:spPr>
            <a:xfrm>
              <a:off x="703148" y="1497042"/>
              <a:ext cx="30713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e</a:t>
              </a:r>
              <a:r>
                <a:rPr lang="ko-KR" altLang="en-US" sz="280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루리 출결이관</a:t>
              </a:r>
              <a:endParaRPr lang="ko-KR" altLang="en-US" sz="2800" dirty="0">
                <a:solidFill>
                  <a:srgbClr val="285DAD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1268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>
            <a:extLst>
              <a:ext uri="{FF2B5EF4-FFF2-40B4-BE49-F238E27FC236}">
                <a16:creationId xmlns:a16="http://schemas.microsoft.com/office/drawing/2014/main" id="{65E355B0-9FD1-D0FF-3701-6261B1A6DF0D}"/>
              </a:ext>
            </a:extLst>
          </p:cNvPr>
          <p:cNvGrpSpPr/>
          <p:nvPr/>
        </p:nvGrpSpPr>
        <p:grpSpPr>
          <a:xfrm>
            <a:off x="0" y="0"/>
            <a:ext cx="7559675" cy="7559675"/>
            <a:chOff x="0" y="0"/>
            <a:chExt cx="7559675" cy="7559675"/>
          </a:xfrm>
        </p:grpSpPr>
        <p:pic>
          <p:nvPicPr>
            <p:cNvPr id="9" name="그래픽 8">
              <a:extLst>
                <a:ext uri="{FF2B5EF4-FFF2-40B4-BE49-F238E27FC236}">
                  <a16:creationId xmlns:a16="http://schemas.microsoft.com/office/drawing/2014/main" id="{5A9CA3B4-7FFF-4737-2D36-8798558CCA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7559675" cy="7559675"/>
            </a:xfrm>
            <a:prstGeom prst="rect">
              <a:avLst/>
            </a:prstGeom>
          </p:spPr>
        </p:pic>
        <p:pic>
          <p:nvPicPr>
            <p:cNvPr id="11" name="그래픽 10">
              <a:extLst>
                <a:ext uri="{FF2B5EF4-FFF2-40B4-BE49-F238E27FC236}">
                  <a16:creationId xmlns:a16="http://schemas.microsoft.com/office/drawing/2014/main" id="{A61079A1-67A1-E311-8008-231920140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62521" y="974471"/>
              <a:ext cx="3240922" cy="5599866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F6EDF3B-1409-D6E3-9671-863B4D5CB738}"/>
                </a:ext>
              </a:extLst>
            </p:cNvPr>
            <p:cNvSpPr txBox="1"/>
            <p:nvPr/>
          </p:nvSpPr>
          <p:spPr>
            <a:xfrm>
              <a:off x="810448" y="3278354"/>
              <a:ext cx="592061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54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인증번호 인증방식</a:t>
              </a:r>
            </a:p>
          </p:txBody>
        </p:sp>
      </p:grpSp>
      <p:pic>
        <p:nvPicPr>
          <p:cNvPr id="8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27254" y="2464356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교수용</a:t>
            </a:r>
            <a:endParaRPr lang="ko-KR" altLang="en-US" sz="3200" dirty="0">
              <a:solidFill>
                <a:srgbClr val="0082C6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975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그림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145" y="1430409"/>
            <a:ext cx="2265281" cy="4577112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인증번호 인증방식</a:t>
            </a:r>
          </a:p>
        </p:txBody>
      </p:sp>
      <p:pic>
        <p:nvPicPr>
          <p:cNvPr id="4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6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7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32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3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8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9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26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1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1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23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17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15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2" name="그룹 41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14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3247190" cy="276999"/>
            <a:chOff x="828675" y="6123786"/>
            <a:chExt cx="3247190" cy="276999"/>
          </a:xfrm>
        </p:grpSpPr>
        <p:pic>
          <p:nvPicPr>
            <p:cNvPr id="40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30812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→ 교과 → 스마트출결관리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36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93011" y="2705013"/>
            <a:ext cx="2097545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5186514" y="2313483"/>
            <a:ext cx="294668" cy="369332"/>
            <a:chOff x="5186514" y="2196600"/>
            <a:chExt cx="294668" cy="369332"/>
          </a:xfrm>
        </p:grpSpPr>
        <p:sp>
          <p:nvSpPr>
            <p:cNvPr id="48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2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45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95237" y="2117636"/>
            <a:ext cx="863078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  <p:sp>
        <p:nvSpPr>
          <p:cNvPr id="47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2658882" y="3026514"/>
            <a:ext cx="173218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7550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그림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6677" y="1457546"/>
            <a:ext cx="2278345" cy="4551323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인증번호 인증방식</a:t>
            </a:r>
          </a:p>
        </p:txBody>
      </p:sp>
      <p:sp>
        <p:nvSpPr>
          <p:cNvPr id="36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2041443" y="5615453"/>
            <a:ext cx="1216107" cy="315447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2088515" y="2217897"/>
            <a:ext cx="294668" cy="369332"/>
            <a:chOff x="5186514" y="2196600"/>
            <a:chExt cx="294668" cy="369332"/>
          </a:xfrm>
        </p:grpSpPr>
        <p:sp>
          <p:nvSpPr>
            <p:cNvPr id="48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57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973965" y="2994246"/>
            <a:ext cx="1213736" cy="650654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8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175689" y="2647710"/>
            <a:ext cx="2012011" cy="250669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0" name="그룹 59"/>
          <p:cNvGrpSpPr/>
          <p:nvPr/>
        </p:nvGrpSpPr>
        <p:grpSpPr>
          <a:xfrm>
            <a:off x="2385916" y="3694397"/>
            <a:ext cx="294668" cy="369332"/>
            <a:chOff x="5186514" y="2196600"/>
            <a:chExt cx="294668" cy="369332"/>
          </a:xfrm>
        </p:grpSpPr>
        <p:sp>
          <p:nvSpPr>
            <p:cNvPr id="61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2500858" y="5206729"/>
            <a:ext cx="294668" cy="369332"/>
            <a:chOff x="5186514" y="2196600"/>
            <a:chExt cx="294668" cy="369332"/>
          </a:xfrm>
        </p:grpSpPr>
        <p:sp>
          <p:nvSpPr>
            <p:cNvPr id="64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pic>
        <p:nvPicPr>
          <p:cNvPr id="67" name="그림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2612" y="1457112"/>
            <a:ext cx="2278345" cy="455219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69" name="자유형: 도형 92">
            <a:extLst>
              <a:ext uri="{FF2B5EF4-FFF2-40B4-BE49-F238E27FC236}">
                <a16:creationId xmlns:a16="http://schemas.microsoft.com/office/drawing/2014/main" id="{3C393C22-F74C-006A-90C5-8496A3929586}"/>
              </a:ext>
            </a:extLst>
          </p:cNvPr>
          <p:cNvSpPr/>
          <p:nvPr/>
        </p:nvSpPr>
        <p:spPr>
          <a:xfrm>
            <a:off x="6146043" y="1527439"/>
            <a:ext cx="278570" cy="153724"/>
          </a:xfrm>
          <a:custGeom>
            <a:avLst/>
            <a:gdLst>
              <a:gd name="connsiteX0" fmla="*/ 1848846 w 1905564"/>
              <a:gd name="connsiteY0" fmla="*/ 0 h 338977"/>
              <a:gd name="connsiteX1" fmla="*/ 1905564 w 1905564"/>
              <a:gd name="connsiteY1" fmla="*/ 56718 h 338977"/>
              <a:gd name="connsiteX2" fmla="*/ 1905564 w 1905564"/>
              <a:gd name="connsiteY2" fmla="*/ 282259 h 338977"/>
              <a:gd name="connsiteX3" fmla="*/ 1848846 w 1905564"/>
              <a:gd name="connsiteY3" fmla="*/ 338977 h 338977"/>
              <a:gd name="connsiteX4" fmla="*/ 56718 w 1905564"/>
              <a:gd name="connsiteY4" fmla="*/ 338977 h 338977"/>
              <a:gd name="connsiteX5" fmla="*/ 0 w 1905564"/>
              <a:gd name="connsiteY5" fmla="*/ 282259 h 338977"/>
              <a:gd name="connsiteX6" fmla="*/ 0 w 1905564"/>
              <a:gd name="connsiteY6" fmla="*/ 56718 h 338977"/>
              <a:gd name="connsiteX7" fmla="*/ 56718 w 1905564"/>
              <a:gd name="connsiteY7" fmla="*/ 0 h 338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05564" h="338977">
                <a:moveTo>
                  <a:pt x="1848846" y="0"/>
                </a:moveTo>
                <a:cubicBezTo>
                  <a:pt x="1880171" y="0"/>
                  <a:pt x="1905564" y="25394"/>
                  <a:pt x="1905564" y="56718"/>
                </a:cubicBezTo>
                <a:lnTo>
                  <a:pt x="1905564" y="282259"/>
                </a:lnTo>
                <a:cubicBezTo>
                  <a:pt x="1905564" y="313584"/>
                  <a:pt x="1880171" y="338977"/>
                  <a:pt x="1848846" y="338977"/>
                </a:cubicBezTo>
                <a:lnTo>
                  <a:pt x="56718" y="338977"/>
                </a:lnTo>
                <a:cubicBezTo>
                  <a:pt x="25394" y="338977"/>
                  <a:pt x="0" y="313584"/>
                  <a:pt x="0" y="282259"/>
                </a:cubicBezTo>
                <a:lnTo>
                  <a:pt x="0" y="56718"/>
                </a:lnTo>
                <a:cubicBezTo>
                  <a:pt x="0" y="25394"/>
                  <a:pt x="25394" y="0"/>
                  <a:pt x="56718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70" name="그룹 69"/>
          <p:cNvGrpSpPr/>
          <p:nvPr/>
        </p:nvGrpSpPr>
        <p:grpSpPr>
          <a:xfrm>
            <a:off x="6129945" y="1138195"/>
            <a:ext cx="294668" cy="369332"/>
            <a:chOff x="5186514" y="2196600"/>
            <a:chExt cx="294668" cy="369332"/>
          </a:xfrm>
        </p:grpSpPr>
        <p:sp>
          <p:nvSpPr>
            <p:cNvPr id="71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6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pic>
        <p:nvPicPr>
          <p:cNvPr id="77" name="그래픽 76">
            <a:extLst>
              <a:ext uri="{FF2B5EF4-FFF2-40B4-BE49-F238E27FC236}">
                <a16:creationId xmlns:a16="http://schemas.microsoft.com/office/drawing/2014/main" id="{30BA1A56-7F85-DCF8-2CA0-9BE162640F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08748" y="6184146"/>
            <a:ext cx="195876" cy="195876"/>
          </a:xfrm>
          <a:prstGeom prst="rect">
            <a:avLst/>
          </a:prstGeom>
        </p:spPr>
      </p:pic>
      <p:sp>
        <p:nvSpPr>
          <p:cNvPr id="78" name="TextBox 77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388454" y="6142836"/>
            <a:ext cx="18726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출결 종료 후 </a:t>
            </a:r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종료버튼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선택</a:t>
            </a:r>
            <a:endParaRPr lang="en-US" altLang="ko-KR" sz="120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376416" y="6373147"/>
            <a:ext cx="28889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종료버튼 선택 시 미체크 학생 → 결석처리</a:t>
            </a:r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</p:txBody>
      </p:sp>
      <p:sp>
        <p:nvSpPr>
          <p:cNvPr id="80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992453" y="1615352"/>
            <a:ext cx="95985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1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4992453" y="1661483"/>
            <a:ext cx="95985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7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934921" y="1527439"/>
            <a:ext cx="1154778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9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966041" y="1577539"/>
            <a:ext cx="966158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0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966041" y="1623581"/>
            <a:ext cx="966158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3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3588356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0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3500444"/>
            <a:ext cx="1195024" cy="264808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2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355054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3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359658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9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391561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0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3799121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1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3877799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2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392384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3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4265555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4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4163353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5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4227742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6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4273784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7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4615498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8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4527586"/>
            <a:ext cx="1195024" cy="193990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9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457768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0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4623727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1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4970204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2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4882292"/>
            <a:ext cx="1195024" cy="178458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3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493239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4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497843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5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5295221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6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5207309"/>
            <a:ext cx="1195024" cy="218844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7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5257408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8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5303450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9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563756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0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5549649"/>
            <a:ext cx="1195024" cy="23006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1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5599749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2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564579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3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5350" y="5929713"/>
            <a:ext cx="993305" cy="45719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4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7819" y="5912434"/>
            <a:ext cx="1195024" cy="9598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5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939" y="5891901"/>
            <a:ext cx="999830" cy="45719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6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939" y="5937943"/>
            <a:ext cx="999830" cy="45719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1027590" y="6131141"/>
            <a:ext cx="2646402" cy="461665"/>
            <a:chOff x="828675" y="6118458"/>
            <a:chExt cx="2646402" cy="461665"/>
          </a:xfrm>
        </p:grpSpPr>
        <p:pic>
          <p:nvPicPr>
            <p:cNvPr id="73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1036589" y="6118458"/>
              <a:ext cx="243848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인증번호</a:t>
              </a:r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선택 및 </a:t>
              </a:r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인증시간</a:t>
              </a:r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초</a:t>
              </a:r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입력</a:t>
              </a:r>
              <a:r>
                <a:rPr lang="en-US" altLang="ko-KR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</a:p>
            <a:p>
              <a:pPr algn="dist"/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출결시작 버튼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클릭</a:t>
              </a:r>
              <a:endPara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60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그래픽 51">
            <a:extLst>
              <a:ext uri="{FF2B5EF4-FFF2-40B4-BE49-F238E27FC236}">
                <a16:creationId xmlns:a16="http://schemas.microsoft.com/office/drawing/2014/main" id="{581170BA-F589-70D2-B92C-654A048C3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58" name="그래픽 57">
            <a:extLst>
              <a:ext uri="{FF2B5EF4-FFF2-40B4-BE49-F238E27FC236}">
                <a16:creationId xmlns:a16="http://schemas.microsoft.com/office/drawing/2014/main" id="{1137F4CC-9BDA-A8B0-C8E3-EA41B6590B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68810" y="985339"/>
            <a:ext cx="3234633" cy="5588998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1100899" y="3312739"/>
            <a:ext cx="5357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QR </a:t>
            </a:r>
            <a:r>
              <a:rPr lang="ko-KR" altLang="en-US" sz="5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인증방식</a:t>
            </a:r>
          </a:p>
        </p:txBody>
      </p:sp>
      <p:pic>
        <p:nvPicPr>
          <p:cNvPr id="7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27254" y="2464356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교수용</a:t>
            </a:r>
            <a:endParaRPr lang="ko-KR" altLang="en-US" sz="3200" dirty="0">
              <a:solidFill>
                <a:srgbClr val="0082C6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7690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QR </a:t>
            </a:r>
            <a:r>
              <a:rPr lang="ko-KR" altLang="en-US"/>
              <a:t>인증방식</a:t>
            </a:r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145" y="1430409"/>
            <a:ext cx="2265281" cy="4577112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pic>
        <p:nvPicPr>
          <p:cNvPr id="47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48" name="그림 47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49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0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51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2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3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54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5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56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8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9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0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1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62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3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64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5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6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67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68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9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0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1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2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3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74" name="그림 73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75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76" name="그룹 75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77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79" name="그룹 78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3247190" cy="276999"/>
            <a:chOff x="828675" y="6123786"/>
            <a:chExt cx="3247190" cy="276999"/>
          </a:xfrm>
        </p:grpSpPr>
        <p:pic>
          <p:nvPicPr>
            <p:cNvPr id="80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30812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→ 교과 → 스마트출결관리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82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93011" y="2705013"/>
            <a:ext cx="2097545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83" name="그룹 82"/>
          <p:cNvGrpSpPr/>
          <p:nvPr/>
        </p:nvGrpSpPr>
        <p:grpSpPr>
          <a:xfrm>
            <a:off x="5186514" y="2313483"/>
            <a:ext cx="294668" cy="369332"/>
            <a:chOff x="5186514" y="2196600"/>
            <a:chExt cx="294668" cy="369332"/>
          </a:xfrm>
        </p:grpSpPr>
        <p:sp>
          <p:nvSpPr>
            <p:cNvPr id="84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2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86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95237" y="2117636"/>
            <a:ext cx="863078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87" name="그림 86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  <p:sp>
        <p:nvSpPr>
          <p:cNvPr id="88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2658882" y="3026514"/>
            <a:ext cx="163693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7383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QR </a:t>
            </a:r>
            <a:r>
              <a:rPr lang="ko-KR" altLang="en-US"/>
              <a:t>인증방식</a:t>
            </a:r>
          </a:p>
        </p:txBody>
      </p:sp>
      <p:sp>
        <p:nvSpPr>
          <p:cNvPr id="43" name="자유형: 도형 57">
            <a:extLst>
              <a:ext uri="{FF2B5EF4-FFF2-40B4-BE49-F238E27FC236}">
                <a16:creationId xmlns:a16="http://schemas.microsoft.com/office/drawing/2014/main" id="{991A31FB-9B3D-3BBE-22C2-1EFF9371448D}"/>
              </a:ext>
            </a:extLst>
          </p:cNvPr>
          <p:cNvSpPr/>
          <p:nvPr/>
        </p:nvSpPr>
        <p:spPr>
          <a:xfrm>
            <a:off x="4200012" y="1432784"/>
            <a:ext cx="2236190" cy="221802"/>
          </a:xfrm>
          <a:custGeom>
            <a:avLst/>
            <a:gdLst>
              <a:gd name="connsiteX0" fmla="*/ 0 w 2164136"/>
              <a:gd name="connsiteY0" fmla="*/ 0 h 214655"/>
              <a:gd name="connsiteX1" fmla="*/ 2164137 w 2164136"/>
              <a:gd name="connsiteY1" fmla="*/ 0 h 214655"/>
              <a:gd name="connsiteX2" fmla="*/ 2164137 w 2164136"/>
              <a:gd name="connsiteY2" fmla="*/ 214655 h 214655"/>
              <a:gd name="connsiteX3" fmla="*/ 0 w 2164136"/>
              <a:gd name="connsiteY3" fmla="*/ 214655 h 214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4136" h="214655">
                <a:moveTo>
                  <a:pt x="0" y="0"/>
                </a:moveTo>
                <a:lnTo>
                  <a:pt x="2164137" y="0"/>
                </a:lnTo>
                <a:lnTo>
                  <a:pt x="2164137" y="214655"/>
                </a:lnTo>
                <a:lnTo>
                  <a:pt x="0" y="214655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4280239" y="6173269"/>
            <a:ext cx="1192140" cy="276999"/>
            <a:chOff x="828675" y="6123786"/>
            <a:chExt cx="1192140" cy="276999"/>
          </a:xfrm>
        </p:grpSpPr>
        <p:pic>
          <p:nvPicPr>
            <p:cNvPr id="87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102624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QR </a:t>
              </a:r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보기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선택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1194" y="1474740"/>
            <a:ext cx="2285184" cy="4534129"/>
          </a:xfrm>
          <a:custGeom>
            <a:avLst/>
            <a:gdLst>
              <a:gd name="connsiteX0" fmla="*/ 2 w 2165286"/>
              <a:gd name="connsiteY0" fmla="*/ 45 h 4401042"/>
              <a:gd name="connsiteX1" fmla="*/ 2165288 w 2165286"/>
              <a:gd name="connsiteY1" fmla="*/ 45 h 4401042"/>
              <a:gd name="connsiteX2" fmla="*/ 2165288 w 2165286"/>
              <a:gd name="connsiteY2" fmla="*/ 4401088 h 4401042"/>
              <a:gd name="connsiteX3" fmla="*/ 2 w 2165286"/>
              <a:gd name="connsiteY3" fmla="*/ 4401088 h 4401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5286" h="4401042">
                <a:moveTo>
                  <a:pt x="2" y="45"/>
                </a:moveTo>
                <a:lnTo>
                  <a:pt x="2165288" y="45"/>
                </a:lnTo>
                <a:lnTo>
                  <a:pt x="2165288" y="4401088"/>
                </a:lnTo>
                <a:lnTo>
                  <a:pt x="2" y="4401088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47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2091452" y="5602511"/>
            <a:ext cx="1172973" cy="315447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8" name="그룹 47"/>
          <p:cNvGrpSpPr/>
          <p:nvPr/>
        </p:nvGrpSpPr>
        <p:grpSpPr>
          <a:xfrm>
            <a:off x="2091248" y="2603508"/>
            <a:ext cx="294668" cy="369332"/>
            <a:chOff x="5186514" y="2196600"/>
            <a:chExt cx="294668" cy="369332"/>
          </a:xfrm>
        </p:grpSpPr>
        <p:sp>
          <p:nvSpPr>
            <p:cNvPr id="52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1214404" y="6135976"/>
            <a:ext cx="2056637" cy="461665"/>
            <a:chOff x="828675" y="6123293"/>
            <a:chExt cx="2056637" cy="461665"/>
          </a:xfrm>
        </p:grpSpPr>
        <p:pic>
          <p:nvPicPr>
            <p:cNvPr id="55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1039935" y="6123293"/>
              <a:ext cx="184537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QR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선택 및 </a:t>
              </a:r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인증시간</a:t>
              </a:r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입력</a:t>
              </a:r>
              <a:r>
                <a:rPr lang="en-US" altLang="ko-KR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</a:p>
            <a:p>
              <a:pPr algn="dist"/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출결시작 버튼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클릭</a:t>
              </a:r>
              <a:endPara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63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930400" y="3373084"/>
            <a:ext cx="1327150" cy="650654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9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227896" y="3039823"/>
            <a:ext cx="2029654" cy="250669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92" name="그룹 91"/>
          <p:cNvGrpSpPr/>
          <p:nvPr/>
        </p:nvGrpSpPr>
        <p:grpSpPr>
          <a:xfrm>
            <a:off x="2090047" y="4073727"/>
            <a:ext cx="294668" cy="369332"/>
            <a:chOff x="5186514" y="2196600"/>
            <a:chExt cx="294668" cy="369332"/>
          </a:xfrm>
        </p:grpSpPr>
        <p:sp>
          <p:nvSpPr>
            <p:cNvPr id="93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95" name="그룹 94"/>
          <p:cNvGrpSpPr/>
          <p:nvPr/>
        </p:nvGrpSpPr>
        <p:grpSpPr>
          <a:xfrm>
            <a:off x="2500858" y="5206729"/>
            <a:ext cx="294668" cy="369332"/>
            <a:chOff x="5186514" y="2196600"/>
            <a:chExt cx="294668" cy="369332"/>
          </a:xfrm>
        </p:grpSpPr>
        <p:sp>
          <p:nvSpPr>
            <p:cNvPr id="96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8748" y="1466142"/>
            <a:ext cx="2287310" cy="4534129"/>
          </a:xfrm>
          <a:custGeom>
            <a:avLst/>
            <a:gdLst>
              <a:gd name="connsiteX0" fmla="*/ 2 w 2165286"/>
              <a:gd name="connsiteY0" fmla="*/ 45 h 4401042"/>
              <a:gd name="connsiteX1" fmla="*/ 2165288 w 2165286"/>
              <a:gd name="connsiteY1" fmla="*/ 45 h 4401042"/>
              <a:gd name="connsiteX2" fmla="*/ 2165288 w 2165286"/>
              <a:gd name="connsiteY2" fmla="*/ 4401088 h 4401042"/>
              <a:gd name="connsiteX3" fmla="*/ 2 w 2165286"/>
              <a:gd name="connsiteY3" fmla="*/ 4401088 h 4401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5286" h="4401042">
                <a:moveTo>
                  <a:pt x="2" y="45"/>
                </a:moveTo>
                <a:lnTo>
                  <a:pt x="2165288" y="45"/>
                </a:lnTo>
                <a:lnTo>
                  <a:pt x="2165288" y="4401088"/>
                </a:lnTo>
                <a:lnTo>
                  <a:pt x="2" y="4401088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99" name="자유형: 도형 92">
            <a:extLst>
              <a:ext uri="{FF2B5EF4-FFF2-40B4-BE49-F238E27FC236}">
                <a16:creationId xmlns:a16="http://schemas.microsoft.com/office/drawing/2014/main" id="{3C393C22-F74C-006A-90C5-8496A3929586}"/>
              </a:ext>
            </a:extLst>
          </p:cNvPr>
          <p:cNvSpPr/>
          <p:nvPr/>
        </p:nvSpPr>
        <p:spPr>
          <a:xfrm>
            <a:off x="5671964" y="1796487"/>
            <a:ext cx="479754" cy="188994"/>
          </a:xfrm>
          <a:custGeom>
            <a:avLst/>
            <a:gdLst>
              <a:gd name="connsiteX0" fmla="*/ 1848846 w 1905564"/>
              <a:gd name="connsiteY0" fmla="*/ 0 h 338977"/>
              <a:gd name="connsiteX1" fmla="*/ 1905564 w 1905564"/>
              <a:gd name="connsiteY1" fmla="*/ 56718 h 338977"/>
              <a:gd name="connsiteX2" fmla="*/ 1905564 w 1905564"/>
              <a:gd name="connsiteY2" fmla="*/ 282259 h 338977"/>
              <a:gd name="connsiteX3" fmla="*/ 1848846 w 1905564"/>
              <a:gd name="connsiteY3" fmla="*/ 338977 h 338977"/>
              <a:gd name="connsiteX4" fmla="*/ 56718 w 1905564"/>
              <a:gd name="connsiteY4" fmla="*/ 338977 h 338977"/>
              <a:gd name="connsiteX5" fmla="*/ 0 w 1905564"/>
              <a:gd name="connsiteY5" fmla="*/ 282259 h 338977"/>
              <a:gd name="connsiteX6" fmla="*/ 0 w 1905564"/>
              <a:gd name="connsiteY6" fmla="*/ 56718 h 338977"/>
              <a:gd name="connsiteX7" fmla="*/ 56718 w 1905564"/>
              <a:gd name="connsiteY7" fmla="*/ 0 h 338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05564" h="338977">
                <a:moveTo>
                  <a:pt x="1848846" y="0"/>
                </a:moveTo>
                <a:cubicBezTo>
                  <a:pt x="1880171" y="0"/>
                  <a:pt x="1905564" y="25394"/>
                  <a:pt x="1905564" y="56718"/>
                </a:cubicBezTo>
                <a:lnTo>
                  <a:pt x="1905564" y="282259"/>
                </a:lnTo>
                <a:cubicBezTo>
                  <a:pt x="1905564" y="313584"/>
                  <a:pt x="1880171" y="338977"/>
                  <a:pt x="1848846" y="338977"/>
                </a:cubicBezTo>
                <a:lnTo>
                  <a:pt x="56718" y="338977"/>
                </a:lnTo>
                <a:cubicBezTo>
                  <a:pt x="25394" y="338977"/>
                  <a:pt x="0" y="313584"/>
                  <a:pt x="0" y="282259"/>
                </a:cubicBezTo>
                <a:lnTo>
                  <a:pt x="0" y="56718"/>
                </a:lnTo>
                <a:cubicBezTo>
                  <a:pt x="0" y="25394"/>
                  <a:pt x="25394" y="0"/>
                  <a:pt x="56718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2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992453" y="1615352"/>
            <a:ext cx="95985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3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4992453" y="1661483"/>
            <a:ext cx="95985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4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934921" y="1527439"/>
            <a:ext cx="1154778" cy="23000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5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966041" y="1577539"/>
            <a:ext cx="966158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6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966041" y="1623581"/>
            <a:ext cx="966158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7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3588356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8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3500444"/>
            <a:ext cx="1195024" cy="264808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9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355054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0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359658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1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391561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2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3799121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3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3877799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4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392384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5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4265555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6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4163353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7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4227742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8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4273784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9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4615498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0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4527586"/>
            <a:ext cx="1195024" cy="193990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1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457768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2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4623727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3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4970204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4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4882292"/>
            <a:ext cx="1195024" cy="178458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5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493239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6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497843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7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5295221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8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5207309"/>
            <a:ext cx="1195024" cy="218844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9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5257408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0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5303450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1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4471" y="563756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2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6940" y="5549649"/>
            <a:ext cx="1195024" cy="23006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3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060" y="5599749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4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060" y="564579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5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535350" y="5929713"/>
            <a:ext cx="993305" cy="45719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6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477819" y="5912434"/>
            <a:ext cx="1195024" cy="9598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7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08939" y="5891901"/>
            <a:ext cx="999830" cy="45719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8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08939" y="5937943"/>
            <a:ext cx="999830" cy="45719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39" name="그룹 138"/>
          <p:cNvGrpSpPr/>
          <p:nvPr/>
        </p:nvGrpSpPr>
        <p:grpSpPr>
          <a:xfrm>
            <a:off x="5764507" y="1392873"/>
            <a:ext cx="294668" cy="369332"/>
            <a:chOff x="5186514" y="2196600"/>
            <a:chExt cx="294668" cy="369332"/>
          </a:xfrm>
        </p:grpSpPr>
        <p:sp>
          <p:nvSpPr>
            <p:cNvPr id="140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6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6527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195" y="1462557"/>
            <a:ext cx="2274724" cy="4545860"/>
          </a:xfrm>
          <a:custGeom>
            <a:avLst/>
            <a:gdLst>
              <a:gd name="connsiteX0" fmla="*/ 2 w 2165286"/>
              <a:gd name="connsiteY0" fmla="*/ 45 h 4401042"/>
              <a:gd name="connsiteX1" fmla="*/ 2165288 w 2165286"/>
              <a:gd name="connsiteY1" fmla="*/ 45 h 4401042"/>
              <a:gd name="connsiteX2" fmla="*/ 2165288 w 2165286"/>
              <a:gd name="connsiteY2" fmla="*/ 4401088 h 4401042"/>
              <a:gd name="connsiteX3" fmla="*/ 2 w 2165286"/>
              <a:gd name="connsiteY3" fmla="*/ 4401088 h 4401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5286" h="4401042">
                <a:moveTo>
                  <a:pt x="2" y="45"/>
                </a:moveTo>
                <a:lnTo>
                  <a:pt x="2165288" y="45"/>
                </a:lnTo>
                <a:lnTo>
                  <a:pt x="2165288" y="4401088"/>
                </a:lnTo>
                <a:lnTo>
                  <a:pt x="2" y="4401088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QR </a:t>
            </a:r>
            <a:r>
              <a:rPr lang="ko-KR" altLang="en-US"/>
              <a:t>인증방식</a:t>
            </a:r>
          </a:p>
        </p:txBody>
      </p:sp>
      <p:grpSp>
        <p:nvGrpSpPr>
          <p:cNvPr id="54" name="그룹 53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1214404" y="6142314"/>
            <a:ext cx="2265638" cy="276999"/>
            <a:chOff x="828675" y="6129631"/>
            <a:chExt cx="2265638" cy="276999"/>
          </a:xfrm>
        </p:grpSpPr>
        <p:pic>
          <p:nvPicPr>
            <p:cNvPr id="55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76426" y="6129631"/>
              <a:ext cx="211788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QR</a:t>
              </a:r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코드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화면 학생들에게 안내</a:t>
              </a:r>
              <a:endPara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66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517301" y="1672846"/>
            <a:ext cx="120700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7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1517301" y="1718977"/>
            <a:ext cx="120700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8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459768" y="1578058"/>
            <a:ext cx="1452119" cy="23000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9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490889" y="1635033"/>
            <a:ext cx="1214932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0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490889" y="1681075"/>
            <a:ext cx="1214932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661167" y="4421894"/>
            <a:ext cx="690147" cy="23000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 flipV="1">
            <a:off x="1702417" y="4449394"/>
            <a:ext cx="614520" cy="49163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3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 flipV="1">
            <a:off x="1702417" y="4495436"/>
            <a:ext cx="614520" cy="49163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4113" y="1454891"/>
            <a:ext cx="2274724" cy="4545860"/>
          </a:xfrm>
          <a:custGeom>
            <a:avLst/>
            <a:gdLst>
              <a:gd name="connsiteX0" fmla="*/ 2 w 2165286"/>
              <a:gd name="connsiteY0" fmla="*/ 45 h 4401042"/>
              <a:gd name="connsiteX1" fmla="*/ 2165288 w 2165286"/>
              <a:gd name="connsiteY1" fmla="*/ 45 h 4401042"/>
              <a:gd name="connsiteX2" fmla="*/ 2165288 w 2165286"/>
              <a:gd name="connsiteY2" fmla="*/ 4401088 h 4401042"/>
              <a:gd name="connsiteX3" fmla="*/ 2 w 2165286"/>
              <a:gd name="connsiteY3" fmla="*/ 4401088 h 4401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5286" h="4401042">
                <a:moveTo>
                  <a:pt x="2" y="45"/>
                </a:moveTo>
                <a:lnTo>
                  <a:pt x="2165288" y="45"/>
                </a:lnTo>
                <a:lnTo>
                  <a:pt x="2165288" y="4401088"/>
                </a:lnTo>
                <a:lnTo>
                  <a:pt x="2" y="4401088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5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6121698" y="1542737"/>
            <a:ext cx="300501" cy="22210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9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4611909" y="1672846"/>
            <a:ext cx="120700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0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4611909" y="1718977"/>
            <a:ext cx="120700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1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554376" y="1578058"/>
            <a:ext cx="1452119" cy="23000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2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4585497" y="1635033"/>
            <a:ext cx="1214932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3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4585497" y="1681075"/>
            <a:ext cx="1214932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4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4755775" y="4421894"/>
            <a:ext cx="690147" cy="23000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5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 flipV="1">
            <a:off x="4797025" y="4449394"/>
            <a:ext cx="614520" cy="49163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6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 flipV="1">
            <a:off x="4797025" y="4495436"/>
            <a:ext cx="614520" cy="49163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39" name="그룹 138"/>
          <p:cNvGrpSpPr/>
          <p:nvPr/>
        </p:nvGrpSpPr>
        <p:grpSpPr>
          <a:xfrm>
            <a:off x="6127531" y="1108713"/>
            <a:ext cx="294668" cy="369332"/>
            <a:chOff x="5186514" y="2196600"/>
            <a:chExt cx="294668" cy="369332"/>
          </a:xfrm>
        </p:grpSpPr>
        <p:sp>
          <p:nvSpPr>
            <p:cNvPr id="140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1" name="TextBox 140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7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pic>
        <p:nvPicPr>
          <p:cNvPr id="38" name="그래픽 76">
            <a:extLst>
              <a:ext uri="{FF2B5EF4-FFF2-40B4-BE49-F238E27FC236}">
                <a16:creationId xmlns:a16="http://schemas.microsoft.com/office/drawing/2014/main" id="{30BA1A56-7F85-DCF8-2CA0-9BE162640F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08748" y="6184146"/>
            <a:ext cx="195876" cy="195876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388454" y="6142836"/>
            <a:ext cx="18726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출결 종료 후 </a:t>
            </a:r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종료버튼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선택</a:t>
            </a:r>
            <a:endParaRPr lang="en-US" altLang="ko-KR" sz="120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376416" y="6373147"/>
            <a:ext cx="28889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종료버튼 선택 시 미체크 학생 → 결석처리</a:t>
            </a:r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</p:txBody>
      </p:sp>
      <p:sp>
        <p:nvSpPr>
          <p:cNvPr id="41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695541" y="2824734"/>
            <a:ext cx="1078883" cy="1309115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16248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래픽 8">
            <a:extLst>
              <a:ext uri="{FF2B5EF4-FFF2-40B4-BE49-F238E27FC236}">
                <a16:creationId xmlns:a16="http://schemas.microsoft.com/office/drawing/2014/main" id="{5A9CA3B4-7FFF-4737-2D36-8798558CC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6524554C-FCB1-E8AC-E49A-6D149E42D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59375" y="974471"/>
            <a:ext cx="3240923" cy="55998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1100897" y="3312739"/>
            <a:ext cx="5357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AP </a:t>
            </a:r>
            <a:r>
              <a:rPr lang="ko-KR" altLang="en-US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인증방식</a:t>
            </a:r>
            <a:endParaRPr lang="ko-KR" altLang="en-US" sz="5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3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27254" y="2464356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교수용</a:t>
            </a:r>
            <a:endParaRPr lang="ko-KR" altLang="en-US" sz="3200" dirty="0">
              <a:solidFill>
                <a:srgbClr val="0082C6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804135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AP </a:t>
            </a:r>
            <a:r>
              <a:rPr lang="ko-KR" altLang="en-US"/>
              <a:t>인증방식</a:t>
            </a:r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145" y="1430409"/>
            <a:ext cx="2265281" cy="4577112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pic>
        <p:nvPicPr>
          <p:cNvPr id="47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48" name="그림 47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49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0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51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2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3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54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5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56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8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9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0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1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62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3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64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5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6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67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68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9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0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1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2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3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74" name="그림 73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75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76" name="그룹 75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77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79" name="그룹 78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3247190" cy="276999"/>
            <a:chOff x="828675" y="6123786"/>
            <a:chExt cx="3247190" cy="276999"/>
          </a:xfrm>
        </p:grpSpPr>
        <p:pic>
          <p:nvPicPr>
            <p:cNvPr id="80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30812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→ 교과 → 스마트출결관리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82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93011" y="2705013"/>
            <a:ext cx="2097545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83" name="그룹 82"/>
          <p:cNvGrpSpPr/>
          <p:nvPr/>
        </p:nvGrpSpPr>
        <p:grpSpPr>
          <a:xfrm>
            <a:off x="5186514" y="2313483"/>
            <a:ext cx="294668" cy="369332"/>
            <a:chOff x="5186514" y="2196600"/>
            <a:chExt cx="294668" cy="369332"/>
          </a:xfrm>
        </p:grpSpPr>
        <p:sp>
          <p:nvSpPr>
            <p:cNvPr id="84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2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86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95237" y="2117636"/>
            <a:ext cx="863078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87" name="그림 86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  <p:sp>
        <p:nvSpPr>
          <p:cNvPr id="88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2658882" y="3026514"/>
            <a:ext cx="163693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948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그림 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105" y="1444112"/>
            <a:ext cx="2246804" cy="4539369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AP </a:t>
            </a:r>
            <a:r>
              <a:rPr lang="ko-KR" altLang="en-US"/>
              <a:t>인증방식</a:t>
            </a:r>
          </a:p>
        </p:txBody>
      </p:sp>
      <p:sp>
        <p:nvSpPr>
          <p:cNvPr id="46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2072402" y="5596161"/>
            <a:ext cx="1185148" cy="315447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7" name="그룹 46"/>
          <p:cNvGrpSpPr/>
          <p:nvPr/>
        </p:nvGrpSpPr>
        <p:grpSpPr>
          <a:xfrm>
            <a:off x="2091248" y="3257558"/>
            <a:ext cx="294668" cy="369332"/>
            <a:chOff x="5186514" y="2196600"/>
            <a:chExt cx="294668" cy="369332"/>
          </a:xfrm>
        </p:grpSpPr>
        <p:sp>
          <p:nvSpPr>
            <p:cNvPr id="48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50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968500" y="4177561"/>
            <a:ext cx="1289050" cy="371812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1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227896" y="3655773"/>
            <a:ext cx="2029654" cy="456265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2" name="그룹 51"/>
          <p:cNvGrpSpPr/>
          <p:nvPr/>
        </p:nvGrpSpPr>
        <p:grpSpPr>
          <a:xfrm>
            <a:off x="2090047" y="4594427"/>
            <a:ext cx="294668" cy="369332"/>
            <a:chOff x="5186514" y="2196600"/>
            <a:chExt cx="294668" cy="369332"/>
          </a:xfrm>
        </p:grpSpPr>
        <p:sp>
          <p:nvSpPr>
            <p:cNvPr id="53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2475458" y="5206729"/>
            <a:ext cx="294668" cy="369332"/>
            <a:chOff x="5186514" y="2196600"/>
            <a:chExt cx="294668" cy="369332"/>
          </a:xfrm>
        </p:grpSpPr>
        <p:sp>
          <p:nvSpPr>
            <p:cNvPr id="56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236" name="그룹 235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1027590" y="6131141"/>
            <a:ext cx="2694493" cy="461665"/>
            <a:chOff x="828675" y="6118458"/>
            <a:chExt cx="2694493" cy="461665"/>
          </a:xfrm>
        </p:grpSpPr>
        <p:pic>
          <p:nvPicPr>
            <p:cNvPr id="237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88500" y="6118458"/>
              <a:ext cx="253466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AP(Wi-fi)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선택 및 </a:t>
              </a:r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인증시간</a:t>
              </a:r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(</a:t>
              </a:r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초</a:t>
              </a:r>
              <a:r>
                <a:rPr lang="en-US" altLang="ko-KR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)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입력</a:t>
              </a:r>
              <a:r>
                <a:rPr lang="en-US" altLang="ko-KR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,</a:t>
              </a:r>
            </a:p>
            <a:p>
              <a:pPr algn="dist"/>
              <a:r>
                <a:rPr lang="ko-KR" altLang="en-US" sz="120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출결시작 버튼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클릭</a:t>
              </a:r>
              <a:endPara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249" name="TextBox 248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14181" y="2232307"/>
            <a:ext cx="36808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※ </a:t>
            </a:r>
            <a:r>
              <a:rPr lang="ko-KR" altLang="en-US" sz="11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무선랜 접속 방법</a:t>
            </a:r>
            <a:r>
              <a:rPr lang="en-US" altLang="ko-KR" sz="11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: K-Cloud ID(</a:t>
            </a:r>
            <a:r>
              <a:rPr lang="ko-KR" altLang="en-US" sz="11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학번</a:t>
            </a:r>
            <a:r>
              <a:rPr lang="en-US" altLang="ko-KR" sz="11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r>
              <a:rPr lang="ko-KR" altLang="en-US" sz="11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과 </a:t>
            </a:r>
            <a:r>
              <a:rPr lang="en-US" altLang="ko-KR" sz="11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PW</a:t>
            </a:r>
            <a:r>
              <a:rPr lang="ko-KR" altLang="en-US" sz="11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로 로그인 인증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53" name="TextBox 252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14181" y="1642759"/>
            <a:ext cx="9797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AP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인증방식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54" name="TextBox 253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759181" y="1955308"/>
            <a:ext cx="38004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학내 무선랜 </a:t>
            </a:r>
            <a:r>
              <a:rPr lang="en-US" altLang="ko-KR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KNU-WLAN-Secure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으로만 출결 처리 가능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55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3605856" y="1679882"/>
            <a:ext cx="238304" cy="238305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3569760" y="1660534"/>
            <a:ext cx="183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>
                <a:solidFill>
                  <a:schemeClr val="bg1"/>
                </a:solidFill>
              </a:rPr>
              <a:t>✓</a:t>
            </a:r>
            <a:endParaRPr lang="ko-KR" altLang="en-US" sz="1000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4555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AP </a:t>
            </a:r>
            <a:r>
              <a:rPr lang="ko-KR" altLang="en-US"/>
              <a:t>인증방식</a:t>
            </a:r>
          </a:p>
        </p:txBody>
      </p:sp>
      <p:pic>
        <p:nvPicPr>
          <p:cNvPr id="69" name="그림 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311" y="1452028"/>
            <a:ext cx="2251082" cy="4531453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70" name="자유형: 도형 92">
            <a:extLst>
              <a:ext uri="{FF2B5EF4-FFF2-40B4-BE49-F238E27FC236}">
                <a16:creationId xmlns:a16="http://schemas.microsoft.com/office/drawing/2014/main" id="{3C393C22-F74C-006A-90C5-8496A3929586}"/>
              </a:ext>
            </a:extLst>
          </p:cNvPr>
          <p:cNvSpPr/>
          <p:nvPr/>
        </p:nvSpPr>
        <p:spPr>
          <a:xfrm>
            <a:off x="3007211" y="1519024"/>
            <a:ext cx="278570" cy="153724"/>
          </a:xfrm>
          <a:custGeom>
            <a:avLst/>
            <a:gdLst>
              <a:gd name="connsiteX0" fmla="*/ 1848846 w 1905564"/>
              <a:gd name="connsiteY0" fmla="*/ 0 h 338977"/>
              <a:gd name="connsiteX1" fmla="*/ 1905564 w 1905564"/>
              <a:gd name="connsiteY1" fmla="*/ 56718 h 338977"/>
              <a:gd name="connsiteX2" fmla="*/ 1905564 w 1905564"/>
              <a:gd name="connsiteY2" fmla="*/ 282259 h 338977"/>
              <a:gd name="connsiteX3" fmla="*/ 1848846 w 1905564"/>
              <a:gd name="connsiteY3" fmla="*/ 338977 h 338977"/>
              <a:gd name="connsiteX4" fmla="*/ 56718 w 1905564"/>
              <a:gd name="connsiteY4" fmla="*/ 338977 h 338977"/>
              <a:gd name="connsiteX5" fmla="*/ 0 w 1905564"/>
              <a:gd name="connsiteY5" fmla="*/ 282259 h 338977"/>
              <a:gd name="connsiteX6" fmla="*/ 0 w 1905564"/>
              <a:gd name="connsiteY6" fmla="*/ 56718 h 338977"/>
              <a:gd name="connsiteX7" fmla="*/ 56718 w 1905564"/>
              <a:gd name="connsiteY7" fmla="*/ 0 h 338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05564" h="338977">
                <a:moveTo>
                  <a:pt x="1848846" y="0"/>
                </a:moveTo>
                <a:cubicBezTo>
                  <a:pt x="1880171" y="0"/>
                  <a:pt x="1905564" y="25394"/>
                  <a:pt x="1905564" y="56718"/>
                </a:cubicBezTo>
                <a:lnTo>
                  <a:pt x="1905564" y="282259"/>
                </a:lnTo>
                <a:cubicBezTo>
                  <a:pt x="1905564" y="313584"/>
                  <a:pt x="1880171" y="338977"/>
                  <a:pt x="1848846" y="338977"/>
                </a:cubicBezTo>
                <a:lnTo>
                  <a:pt x="56718" y="338977"/>
                </a:lnTo>
                <a:cubicBezTo>
                  <a:pt x="25394" y="338977"/>
                  <a:pt x="0" y="313584"/>
                  <a:pt x="0" y="282259"/>
                </a:cubicBezTo>
                <a:lnTo>
                  <a:pt x="0" y="56718"/>
                </a:lnTo>
                <a:cubicBezTo>
                  <a:pt x="0" y="25394"/>
                  <a:pt x="25394" y="0"/>
                  <a:pt x="56718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71" name="그룹 70"/>
          <p:cNvGrpSpPr/>
          <p:nvPr/>
        </p:nvGrpSpPr>
        <p:grpSpPr>
          <a:xfrm>
            <a:off x="3010906" y="1097995"/>
            <a:ext cx="294668" cy="369332"/>
            <a:chOff x="5186514" y="2196600"/>
            <a:chExt cx="294668" cy="369332"/>
          </a:xfrm>
        </p:grpSpPr>
        <p:sp>
          <p:nvSpPr>
            <p:cNvPr id="72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6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74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880289" y="1602652"/>
            <a:ext cx="95985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5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1880289" y="1648783"/>
            <a:ext cx="95985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6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822757" y="1514739"/>
            <a:ext cx="1154778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7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853877" y="1564839"/>
            <a:ext cx="966158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8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853877" y="1610881"/>
            <a:ext cx="966158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9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3575656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0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3487744"/>
            <a:ext cx="1195024" cy="264808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1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353784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2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358388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3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390291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4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3786421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5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3865099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6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391114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7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4252855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8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4150653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9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4215042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0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4261084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1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4602798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2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4514886"/>
            <a:ext cx="1195024" cy="193990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3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456498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4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4611027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5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4957504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6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4869592"/>
            <a:ext cx="1195024" cy="178458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7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491969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8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496573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9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5282521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0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5194609"/>
            <a:ext cx="1195024" cy="218844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1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5244708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2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5290750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3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562486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4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5536949"/>
            <a:ext cx="1195024" cy="23006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5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5587049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6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563309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7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3186" y="5917013"/>
            <a:ext cx="993305" cy="45719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8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5655" y="5899734"/>
            <a:ext cx="1195024" cy="83747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09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6775" y="5879201"/>
            <a:ext cx="999830" cy="45719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10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6775" y="5925243"/>
            <a:ext cx="999830" cy="45719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111" name="그래픽 76">
            <a:extLst>
              <a:ext uri="{FF2B5EF4-FFF2-40B4-BE49-F238E27FC236}">
                <a16:creationId xmlns:a16="http://schemas.microsoft.com/office/drawing/2014/main" id="{30BA1A56-7F85-DCF8-2CA0-9BE162640F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584" y="6129146"/>
            <a:ext cx="195876" cy="195876"/>
          </a:xfrm>
          <a:prstGeom prst="rect">
            <a:avLst/>
          </a:prstGeom>
        </p:spPr>
      </p:pic>
      <p:sp>
        <p:nvSpPr>
          <p:cNvPr id="112" name="TextBox 111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1276290" y="6087836"/>
            <a:ext cx="18726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출결 종료 후 </a:t>
            </a:r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종료버튼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선택</a:t>
            </a:r>
            <a:endParaRPr lang="en-US" altLang="ko-KR" sz="120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1264252" y="6318147"/>
            <a:ext cx="28889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종료버튼 선택 시 미체크 학생 → 결석처리</a:t>
            </a:r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01958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래픽 8">
            <a:extLst>
              <a:ext uri="{FF2B5EF4-FFF2-40B4-BE49-F238E27FC236}">
                <a16:creationId xmlns:a16="http://schemas.microsoft.com/office/drawing/2014/main" id="{5A9CA3B4-7FFF-4737-2D36-8798558CC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6524554C-FCB1-E8AC-E49A-6D149E42D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59375" y="974471"/>
            <a:ext cx="3240923" cy="55998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1100897" y="3312739"/>
            <a:ext cx="5357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멀티 인증방식</a:t>
            </a:r>
            <a:endParaRPr lang="ko-KR" altLang="en-US" sz="5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880704" y="4496373"/>
            <a:ext cx="1842550" cy="1622544"/>
          </a:xfrm>
          <a:prstGeom prst="rect">
            <a:avLst/>
          </a:prstGeom>
          <a:solidFill>
            <a:srgbClr val="008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27254" y="2464356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교수용</a:t>
            </a:r>
            <a:endParaRPr lang="ko-KR" altLang="en-US" sz="3200" dirty="0">
              <a:solidFill>
                <a:srgbClr val="0082C6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2171202" y="4310824"/>
            <a:ext cx="3261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▶ </a:t>
            </a:r>
            <a:r>
              <a:rPr lang="en-US" altLang="ko-KR" sz="200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2000">
                <a:solidFill>
                  <a:schemeClr val="bg1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가지 인증방식 선택</a:t>
            </a:r>
            <a:endParaRPr lang="ko-KR" altLang="en-US" sz="2000" dirty="0">
              <a:solidFill>
                <a:schemeClr val="bg1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648713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멀티</a:t>
            </a:r>
            <a:r>
              <a:rPr lang="en-US" altLang="ko-KR"/>
              <a:t> </a:t>
            </a:r>
            <a:r>
              <a:rPr lang="ko-KR" altLang="en-US"/>
              <a:t>인증방식</a:t>
            </a:r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145" y="1430409"/>
            <a:ext cx="2265281" cy="4577112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pic>
        <p:nvPicPr>
          <p:cNvPr id="47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48" name="그림 47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49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0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51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2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3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54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5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56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8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9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0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1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62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3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64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5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6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67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68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9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0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1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2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3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74" name="그림 73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75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76" name="그룹 75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77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79" name="그룹 78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3247190" cy="276999"/>
            <a:chOff x="828675" y="6123786"/>
            <a:chExt cx="3247190" cy="276999"/>
          </a:xfrm>
        </p:grpSpPr>
        <p:pic>
          <p:nvPicPr>
            <p:cNvPr id="80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30812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→ 교과 → 스마트출결관리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82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93011" y="2705013"/>
            <a:ext cx="2097545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83" name="그룹 82"/>
          <p:cNvGrpSpPr/>
          <p:nvPr/>
        </p:nvGrpSpPr>
        <p:grpSpPr>
          <a:xfrm>
            <a:off x="5186514" y="2313483"/>
            <a:ext cx="294668" cy="369332"/>
            <a:chOff x="5186514" y="2196600"/>
            <a:chExt cx="294668" cy="369332"/>
          </a:xfrm>
        </p:grpSpPr>
        <p:sp>
          <p:nvSpPr>
            <p:cNvPr id="84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2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86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95237" y="2117636"/>
            <a:ext cx="863078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87" name="그림 86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  <p:sp>
        <p:nvSpPr>
          <p:cNvPr id="88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2658882" y="3026514"/>
            <a:ext cx="163693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7541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그림 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311" y="1447212"/>
            <a:ext cx="2269766" cy="4536269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멀티</a:t>
            </a:r>
            <a:r>
              <a:rPr lang="en-US" altLang="ko-KR"/>
              <a:t> </a:t>
            </a:r>
            <a:r>
              <a:rPr lang="ko-KR" altLang="en-US"/>
              <a:t>인증방식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234351" y="314754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첫번째 인증방식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선택 후 인증 시간 입력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48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2072402" y="5582411"/>
            <a:ext cx="1185148" cy="315447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9" name="그룹 48"/>
          <p:cNvGrpSpPr/>
          <p:nvPr/>
        </p:nvGrpSpPr>
        <p:grpSpPr>
          <a:xfrm>
            <a:off x="2091248" y="4041334"/>
            <a:ext cx="294668" cy="369332"/>
            <a:chOff x="5186514" y="2196600"/>
            <a:chExt cx="294668" cy="369332"/>
          </a:xfrm>
        </p:grpSpPr>
        <p:sp>
          <p:nvSpPr>
            <p:cNvPr id="50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52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968500" y="4961337"/>
            <a:ext cx="1289050" cy="371812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3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227896" y="4439549"/>
            <a:ext cx="2029654" cy="456265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4" name="그룹 53"/>
          <p:cNvGrpSpPr/>
          <p:nvPr/>
        </p:nvGrpSpPr>
        <p:grpSpPr>
          <a:xfrm>
            <a:off x="1691285" y="5543204"/>
            <a:ext cx="301543" cy="369332"/>
            <a:chOff x="5179639" y="2196600"/>
            <a:chExt cx="301543" cy="369332"/>
          </a:xfrm>
        </p:grpSpPr>
        <p:sp>
          <p:nvSpPr>
            <p:cNvPr id="55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79639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7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57" name="그룹 56"/>
          <p:cNvGrpSpPr/>
          <p:nvPr/>
        </p:nvGrpSpPr>
        <p:grpSpPr>
          <a:xfrm>
            <a:off x="1616057" y="4959217"/>
            <a:ext cx="294668" cy="369332"/>
            <a:chOff x="5186514" y="2196600"/>
            <a:chExt cx="294668" cy="369332"/>
          </a:xfrm>
        </p:grpSpPr>
        <p:sp>
          <p:nvSpPr>
            <p:cNvPr id="58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6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2088515" y="2190397"/>
            <a:ext cx="294668" cy="369332"/>
            <a:chOff x="5186514" y="2196600"/>
            <a:chExt cx="294668" cy="369332"/>
          </a:xfrm>
        </p:grpSpPr>
        <p:sp>
          <p:nvSpPr>
            <p:cNvPr id="61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63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973965" y="2966746"/>
            <a:ext cx="1213736" cy="650654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4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175689" y="2620210"/>
            <a:ext cx="2012011" cy="250669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5" name="그룹 64"/>
          <p:cNvGrpSpPr/>
          <p:nvPr/>
        </p:nvGrpSpPr>
        <p:grpSpPr>
          <a:xfrm>
            <a:off x="1623994" y="3058767"/>
            <a:ext cx="294668" cy="369332"/>
            <a:chOff x="5186514" y="2196600"/>
            <a:chExt cx="294668" cy="369332"/>
          </a:xfrm>
        </p:grpSpPr>
        <p:sp>
          <p:nvSpPr>
            <p:cNvPr id="66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68" name="그룹 67"/>
          <p:cNvGrpSpPr/>
          <p:nvPr/>
        </p:nvGrpSpPr>
        <p:grpSpPr>
          <a:xfrm>
            <a:off x="3646861" y="3148148"/>
            <a:ext cx="255348" cy="257356"/>
            <a:chOff x="5182449" y="2219582"/>
            <a:chExt cx="298733" cy="301081"/>
          </a:xfrm>
        </p:grpSpPr>
        <p:sp>
          <p:nvSpPr>
            <p:cNvPr id="69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2449" y="2219582"/>
              <a:ext cx="262276" cy="277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71" name="그룹 70"/>
          <p:cNvGrpSpPr/>
          <p:nvPr/>
        </p:nvGrpSpPr>
        <p:grpSpPr>
          <a:xfrm>
            <a:off x="3914211" y="3143375"/>
            <a:ext cx="260111" cy="276999"/>
            <a:chOff x="5176877" y="2214010"/>
            <a:chExt cx="304305" cy="324061"/>
          </a:xfrm>
        </p:grpSpPr>
        <p:sp>
          <p:nvSpPr>
            <p:cNvPr id="72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76877" y="2214010"/>
              <a:ext cx="262276" cy="32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234351" y="359068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두번째 인증방식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선택 후 인증 시간 입력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75" name="그룹 74"/>
          <p:cNvGrpSpPr/>
          <p:nvPr/>
        </p:nvGrpSpPr>
        <p:grpSpPr>
          <a:xfrm>
            <a:off x="3646861" y="3591290"/>
            <a:ext cx="255348" cy="276999"/>
            <a:chOff x="5182449" y="2219579"/>
            <a:chExt cx="298733" cy="324061"/>
          </a:xfrm>
        </p:grpSpPr>
        <p:sp>
          <p:nvSpPr>
            <p:cNvPr id="76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2449" y="2219579"/>
              <a:ext cx="262276" cy="32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5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78" name="그룹 77"/>
          <p:cNvGrpSpPr/>
          <p:nvPr/>
        </p:nvGrpSpPr>
        <p:grpSpPr>
          <a:xfrm>
            <a:off x="3914211" y="3586517"/>
            <a:ext cx="260111" cy="276999"/>
            <a:chOff x="5176877" y="2214010"/>
            <a:chExt cx="304305" cy="324061"/>
          </a:xfrm>
        </p:grpSpPr>
        <p:sp>
          <p:nvSpPr>
            <p:cNvPr id="79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76877" y="2214010"/>
              <a:ext cx="262276" cy="32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6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234351" y="4049302"/>
            <a:ext cx="14157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출결 시작 버튼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클릭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88" name="그룹 87"/>
          <p:cNvGrpSpPr/>
          <p:nvPr/>
        </p:nvGrpSpPr>
        <p:grpSpPr>
          <a:xfrm>
            <a:off x="3786537" y="4058246"/>
            <a:ext cx="255348" cy="276999"/>
            <a:chOff x="5182449" y="2219579"/>
            <a:chExt cx="298733" cy="324061"/>
          </a:xfrm>
        </p:grpSpPr>
        <p:sp>
          <p:nvSpPr>
            <p:cNvPr id="89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2449" y="2219579"/>
              <a:ext cx="262276" cy="32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7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94" name="TextBox 93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41681" y="1623709"/>
            <a:ext cx="10599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멀티 인증방식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41681" y="1936258"/>
            <a:ext cx="3363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부정출결을 방지하기 위하여 </a:t>
            </a:r>
            <a:r>
              <a:rPr lang="en-US" altLang="ko-KR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가지 인증방식 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사용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6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3633356" y="1660832"/>
            <a:ext cx="238304" cy="238305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3597260" y="1641484"/>
            <a:ext cx="183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>
                <a:solidFill>
                  <a:schemeClr val="bg1"/>
                </a:solidFill>
              </a:rPr>
              <a:t>✓</a:t>
            </a:r>
            <a:endParaRPr lang="ko-KR" altLang="en-US" sz="1000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936730" y="2238697"/>
            <a:ext cx="24304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예</a:t>
            </a:r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인증번호 </a:t>
            </a:r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+ AP(Wi-fi) 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방식 사용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898722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그림 1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311" y="1452028"/>
            <a:ext cx="2251082" cy="4531453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128" name="자유형: 도형 92">
            <a:extLst>
              <a:ext uri="{FF2B5EF4-FFF2-40B4-BE49-F238E27FC236}">
                <a16:creationId xmlns:a16="http://schemas.microsoft.com/office/drawing/2014/main" id="{3C393C22-F74C-006A-90C5-8496A3929586}"/>
              </a:ext>
            </a:extLst>
          </p:cNvPr>
          <p:cNvSpPr/>
          <p:nvPr/>
        </p:nvSpPr>
        <p:spPr>
          <a:xfrm>
            <a:off x="3014831" y="1519024"/>
            <a:ext cx="278570" cy="153724"/>
          </a:xfrm>
          <a:custGeom>
            <a:avLst/>
            <a:gdLst>
              <a:gd name="connsiteX0" fmla="*/ 1848846 w 1905564"/>
              <a:gd name="connsiteY0" fmla="*/ 0 h 338977"/>
              <a:gd name="connsiteX1" fmla="*/ 1905564 w 1905564"/>
              <a:gd name="connsiteY1" fmla="*/ 56718 h 338977"/>
              <a:gd name="connsiteX2" fmla="*/ 1905564 w 1905564"/>
              <a:gd name="connsiteY2" fmla="*/ 282259 h 338977"/>
              <a:gd name="connsiteX3" fmla="*/ 1848846 w 1905564"/>
              <a:gd name="connsiteY3" fmla="*/ 338977 h 338977"/>
              <a:gd name="connsiteX4" fmla="*/ 56718 w 1905564"/>
              <a:gd name="connsiteY4" fmla="*/ 338977 h 338977"/>
              <a:gd name="connsiteX5" fmla="*/ 0 w 1905564"/>
              <a:gd name="connsiteY5" fmla="*/ 282259 h 338977"/>
              <a:gd name="connsiteX6" fmla="*/ 0 w 1905564"/>
              <a:gd name="connsiteY6" fmla="*/ 56718 h 338977"/>
              <a:gd name="connsiteX7" fmla="*/ 56718 w 1905564"/>
              <a:gd name="connsiteY7" fmla="*/ 0 h 338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05564" h="338977">
                <a:moveTo>
                  <a:pt x="1848846" y="0"/>
                </a:moveTo>
                <a:cubicBezTo>
                  <a:pt x="1880171" y="0"/>
                  <a:pt x="1905564" y="25394"/>
                  <a:pt x="1905564" y="56718"/>
                </a:cubicBezTo>
                <a:lnTo>
                  <a:pt x="1905564" y="282259"/>
                </a:lnTo>
                <a:cubicBezTo>
                  <a:pt x="1905564" y="313584"/>
                  <a:pt x="1880171" y="338977"/>
                  <a:pt x="1848846" y="338977"/>
                </a:cubicBezTo>
                <a:lnTo>
                  <a:pt x="56718" y="338977"/>
                </a:lnTo>
                <a:cubicBezTo>
                  <a:pt x="25394" y="338977"/>
                  <a:pt x="0" y="313584"/>
                  <a:pt x="0" y="282259"/>
                </a:cubicBezTo>
                <a:lnTo>
                  <a:pt x="0" y="56718"/>
                </a:lnTo>
                <a:cubicBezTo>
                  <a:pt x="0" y="25394"/>
                  <a:pt x="25394" y="0"/>
                  <a:pt x="56718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29" name="그룹 128"/>
          <p:cNvGrpSpPr/>
          <p:nvPr/>
        </p:nvGrpSpPr>
        <p:grpSpPr>
          <a:xfrm>
            <a:off x="3010906" y="1097995"/>
            <a:ext cx="294668" cy="369332"/>
            <a:chOff x="5186514" y="2196600"/>
            <a:chExt cx="294668" cy="369332"/>
          </a:xfrm>
        </p:grpSpPr>
        <p:sp>
          <p:nvSpPr>
            <p:cNvPr id="130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8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132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880289" y="1602652"/>
            <a:ext cx="95985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3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1880289" y="1648783"/>
            <a:ext cx="95985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4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822757" y="1514739"/>
            <a:ext cx="1154778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5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853877" y="1564839"/>
            <a:ext cx="966158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6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853877" y="1610881"/>
            <a:ext cx="966158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7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3575656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8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3487744"/>
            <a:ext cx="1195024" cy="264808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9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353784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0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358388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1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390291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2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3786421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3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3865099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4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391114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5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4252855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6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4150653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7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4215042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8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4261084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9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4602798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0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4514886"/>
            <a:ext cx="1195024" cy="193990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1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456498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2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4611027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3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4957504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4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4869592"/>
            <a:ext cx="1195024" cy="178458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5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491969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6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496573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7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5282521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8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5194609"/>
            <a:ext cx="1195024" cy="218844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9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5244708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0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5290750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1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562486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2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5536949"/>
            <a:ext cx="1195024" cy="23006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3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5587049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4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563309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5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3186" y="5917013"/>
            <a:ext cx="993305" cy="45719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6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5655" y="5899734"/>
            <a:ext cx="1195024" cy="83747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7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6775" y="5879201"/>
            <a:ext cx="999830" cy="45719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8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6775" y="5925243"/>
            <a:ext cx="999830" cy="45719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169" name="그래픽 76">
            <a:extLst>
              <a:ext uri="{FF2B5EF4-FFF2-40B4-BE49-F238E27FC236}">
                <a16:creationId xmlns:a16="http://schemas.microsoft.com/office/drawing/2014/main" id="{30BA1A56-7F85-DCF8-2CA0-9BE162640F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96584" y="6156646"/>
            <a:ext cx="195876" cy="195876"/>
          </a:xfrm>
          <a:prstGeom prst="rect">
            <a:avLst/>
          </a:prstGeom>
        </p:spPr>
      </p:pic>
      <p:sp>
        <p:nvSpPr>
          <p:cNvPr id="170" name="TextBox 169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1276290" y="6115336"/>
            <a:ext cx="187262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출결 종료 후 </a:t>
            </a:r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종료버튼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선택</a:t>
            </a:r>
            <a:endParaRPr lang="en-US" altLang="ko-KR" sz="120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171" name="TextBox 170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1264252" y="6345647"/>
            <a:ext cx="28889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종료버튼 선택 시 미체크 학생 → 결석처리</a:t>
            </a:r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멀티</a:t>
            </a:r>
            <a:r>
              <a:rPr lang="en-US" altLang="ko-KR"/>
              <a:t> </a:t>
            </a:r>
            <a:r>
              <a:rPr lang="ko-KR" altLang="en-US"/>
              <a:t>인증방식</a:t>
            </a:r>
          </a:p>
        </p:txBody>
      </p:sp>
    </p:spTree>
    <p:extLst>
      <p:ext uri="{BB962C8B-B14F-4D97-AF65-F5344CB8AC3E}">
        <p14:creationId xmlns:p14="http://schemas.microsoft.com/office/powerpoint/2010/main" val="4414397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래픽 8">
            <a:extLst>
              <a:ext uri="{FF2B5EF4-FFF2-40B4-BE49-F238E27FC236}">
                <a16:creationId xmlns:a16="http://schemas.microsoft.com/office/drawing/2014/main" id="{5A9CA3B4-7FFF-4737-2D36-8798558CC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6524554C-FCB1-E8AC-E49A-6D149E42D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59375" y="974471"/>
            <a:ext cx="3240923" cy="55998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1100897" y="3312739"/>
            <a:ext cx="5357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</a:t>
            </a:r>
            <a:r>
              <a:rPr lang="ko-KR" altLang="en-US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루리 출결이관</a:t>
            </a:r>
            <a:endParaRPr lang="ko-KR" altLang="en-US" sz="5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880704" y="4496373"/>
            <a:ext cx="1842550" cy="1622544"/>
          </a:xfrm>
          <a:prstGeom prst="rect">
            <a:avLst/>
          </a:prstGeom>
          <a:solidFill>
            <a:srgbClr val="008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27254" y="2464356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교수용</a:t>
            </a:r>
            <a:endParaRPr lang="ko-KR" altLang="en-US" sz="3200" dirty="0">
              <a:solidFill>
                <a:srgbClr val="0082C6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359106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e</a:t>
            </a:r>
            <a:r>
              <a:rPr lang="ko-KR" altLang="en-US"/>
              <a:t>루리 출결이관</a:t>
            </a:r>
            <a:endParaRPr lang="ko-KR" altLang="en-US" sz="2800"/>
          </a:p>
        </p:txBody>
      </p:sp>
      <p:pic>
        <p:nvPicPr>
          <p:cNvPr id="94" name="그림 9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145" y="1430409"/>
            <a:ext cx="2265281" cy="4577112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pic>
        <p:nvPicPr>
          <p:cNvPr id="95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96" name="그림 95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97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98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99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2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03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104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5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6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7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8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9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10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11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112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3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4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15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116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7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8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9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0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1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122" name="그림 121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123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24" name="그룹 123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125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127" name="그룹 126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3247190" cy="276999"/>
            <a:chOff x="828675" y="6123786"/>
            <a:chExt cx="3247190" cy="276999"/>
          </a:xfrm>
        </p:grpSpPr>
        <p:pic>
          <p:nvPicPr>
            <p:cNvPr id="128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129" name="TextBox 128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308129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</a:t>
              </a:r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→ 교과 → 스마트출결관리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130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93011" y="2705013"/>
            <a:ext cx="2097545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31" name="그룹 130"/>
          <p:cNvGrpSpPr/>
          <p:nvPr/>
        </p:nvGrpSpPr>
        <p:grpSpPr>
          <a:xfrm>
            <a:off x="5186514" y="2313483"/>
            <a:ext cx="294668" cy="369332"/>
            <a:chOff x="5186514" y="2196600"/>
            <a:chExt cx="294668" cy="369332"/>
          </a:xfrm>
        </p:grpSpPr>
        <p:sp>
          <p:nvSpPr>
            <p:cNvPr id="132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3" name="TextBox 132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2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134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95237" y="2117636"/>
            <a:ext cx="863078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135" name="그림 134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  <p:sp>
        <p:nvSpPr>
          <p:cNvPr id="136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2658882" y="3026514"/>
            <a:ext cx="163693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17814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2"/>
          <a:srcRect l="1301" b="253"/>
          <a:stretch/>
        </p:blipFill>
        <p:spPr>
          <a:xfrm>
            <a:off x="1105310" y="1447212"/>
            <a:ext cx="2268321" cy="4536269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e</a:t>
            </a:r>
            <a:r>
              <a:rPr lang="ko-KR" altLang="en-US"/>
              <a:t>루리</a:t>
            </a:r>
            <a:r>
              <a:rPr lang="en-US" altLang="ko-KR"/>
              <a:t> </a:t>
            </a:r>
            <a:r>
              <a:rPr lang="ko-KR" altLang="en-US"/>
              <a:t>출결이관</a:t>
            </a:r>
            <a:endParaRPr lang="ko-KR" altLang="en-US" sz="2800"/>
          </a:p>
        </p:txBody>
      </p:sp>
      <p:sp>
        <p:nvSpPr>
          <p:cNvPr id="48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2040890" y="5588761"/>
            <a:ext cx="1203960" cy="315447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4" name="그룹 53"/>
          <p:cNvGrpSpPr/>
          <p:nvPr/>
        </p:nvGrpSpPr>
        <p:grpSpPr>
          <a:xfrm>
            <a:off x="2491344" y="5187725"/>
            <a:ext cx="301543" cy="369332"/>
            <a:chOff x="5179639" y="2196600"/>
            <a:chExt cx="301543" cy="369332"/>
          </a:xfrm>
        </p:grpSpPr>
        <p:sp>
          <p:nvSpPr>
            <p:cNvPr id="55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79639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60" name="그룹 59"/>
          <p:cNvGrpSpPr/>
          <p:nvPr/>
        </p:nvGrpSpPr>
        <p:grpSpPr>
          <a:xfrm>
            <a:off x="2088515" y="1695097"/>
            <a:ext cx="294668" cy="369332"/>
            <a:chOff x="5186514" y="2196600"/>
            <a:chExt cx="294668" cy="369332"/>
          </a:xfrm>
        </p:grpSpPr>
        <p:sp>
          <p:nvSpPr>
            <p:cNvPr id="61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64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175689" y="2124910"/>
            <a:ext cx="2012011" cy="417902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41681" y="1623709"/>
            <a:ext cx="11448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e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루리 출결이관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41681" y="1936258"/>
            <a:ext cx="27574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e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루리 출석 자료를 스마트출석부로 사용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96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3633356" y="1660832"/>
            <a:ext cx="238304" cy="238305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3597260" y="1641484"/>
            <a:ext cx="183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>
                <a:solidFill>
                  <a:schemeClr val="bg1"/>
                </a:solidFill>
              </a:rPr>
              <a:t>✓</a:t>
            </a:r>
            <a:endParaRPr lang="ko-KR" altLang="en-US" sz="1000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71660" y="2213257"/>
            <a:ext cx="3581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※ e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루리 자료는 익일 </a:t>
            </a:r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K-Cloud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로 이관되므로</a:t>
            </a:r>
            <a:endParaRPr lang="en-US" altLang="ko-KR" sz="1200" b="1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    </a:t>
            </a:r>
            <a:r>
              <a:rPr lang="ko-KR" altLang="en-US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해당 주차의 출결이 종료된 후 이관하시기 바랍니다</a:t>
            </a:r>
            <a:r>
              <a:rPr lang="en-US" altLang="ko-KR" sz="1200" b="1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.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17717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래픽 8">
            <a:extLst>
              <a:ext uri="{FF2B5EF4-FFF2-40B4-BE49-F238E27FC236}">
                <a16:creationId xmlns:a16="http://schemas.microsoft.com/office/drawing/2014/main" id="{5A9CA3B4-7FFF-4737-2D36-8798558CC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6524554C-FCB1-E8AC-E49A-6D149E42D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59375" y="974471"/>
            <a:ext cx="3240923" cy="5599866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2880704" y="4496373"/>
            <a:ext cx="1842550" cy="1622544"/>
          </a:xfrm>
          <a:prstGeom prst="rect">
            <a:avLst/>
          </a:prstGeom>
          <a:solidFill>
            <a:srgbClr val="0082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328525" y="2470281"/>
            <a:ext cx="9316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참고</a:t>
            </a:r>
            <a:endParaRPr lang="ko-KR" altLang="en-US" sz="3200" dirty="0">
              <a:solidFill>
                <a:srgbClr val="0082C6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758868" y="3258217"/>
            <a:ext cx="60862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출결상태 변경방법 </a:t>
            </a:r>
            <a:endParaRPr lang="ko-KR" altLang="en-US" sz="5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355672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출결상태 변경방법</a:t>
            </a:r>
          </a:p>
        </p:txBody>
      </p:sp>
      <p:pic>
        <p:nvPicPr>
          <p:cNvPr id="93" name="그림 9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909" y="1446229"/>
            <a:ext cx="2265281" cy="4577112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94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1186775" y="2720833"/>
            <a:ext cx="2097545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95" name="그룹 94"/>
          <p:cNvGrpSpPr/>
          <p:nvPr/>
        </p:nvGrpSpPr>
        <p:grpSpPr>
          <a:xfrm>
            <a:off x="2080278" y="2329303"/>
            <a:ext cx="294668" cy="369332"/>
            <a:chOff x="5186514" y="2196600"/>
            <a:chExt cx="294668" cy="369332"/>
          </a:xfrm>
        </p:grpSpPr>
        <p:sp>
          <p:nvSpPr>
            <p:cNvPr id="96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98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1489001" y="2133456"/>
            <a:ext cx="863078" cy="125020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103" name="그림 10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9145" y="1417287"/>
            <a:ext cx="2265285" cy="4577112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105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317999" y="5598175"/>
            <a:ext cx="800101" cy="300975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09" name="그룹 108"/>
          <p:cNvGrpSpPr/>
          <p:nvPr/>
        </p:nvGrpSpPr>
        <p:grpSpPr>
          <a:xfrm>
            <a:off x="4577065" y="5197094"/>
            <a:ext cx="294668" cy="369332"/>
            <a:chOff x="5186514" y="2196600"/>
            <a:chExt cx="294668" cy="369332"/>
          </a:xfrm>
        </p:grpSpPr>
        <p:sp>
          <p:nvSpPr>
            <p:cNvPr id="110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2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23993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8266" y="1430409"/>
            <a:ext cx="2266160" cy="4577112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출결처리 변경방법</a:t>
            </a: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5311" y="1452028"/>
            <a:ext cx="2251082" cy="4531453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13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880289" y="1602652"/>
            <a:ext cx="95985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1880289" y="1648783"/>
            <a:ext cx="959852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5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822757" y="1514739"/>
            <a:ext cx="1154778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6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853877" y="1564839"/>
            <a:ext cx="966158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853877" y="1610881"/>
            <a:ext cx="966158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3575656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3487744"/>
            <a:ext cx="1195024" cy="264808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0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353784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358388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390291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3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3786421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4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3865099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5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391114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6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4252855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7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4150653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8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4215042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9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4261084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0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4602798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1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4514886"/>
            <a:ext cx="1195024" cy="193990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2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456498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3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4611027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4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4957504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5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4869592"/>
            <a:ext cx="1195024" cy="178458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6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491969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7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496573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8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5282521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9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5194609"/>
            <a:ext cx="1195024" cy="218844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0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5244708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1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5290750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2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2307" y="562486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3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4776" y="5536949"/>
            <a:ext cx="1195024" cy="23006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4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5896" y="5587049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5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5896" y="5633091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6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423186" y="5917013"/>
            <a:ext cx="993305" cy="45719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7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365655" y="5899734"/>
            <a:ext cx="1195024" cy="83747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8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396775" y="5879201"/>
            <a:ext cx="999830" cy="45719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9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396775" y="5925243"/>
            <a:ext cx="999830" cy="45719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50" name="그래픽 76">
            <a:extLst>
              <a:ext uri="{FF2B5EF4-FFF2-40B4-BE49-F238E27FC236}">
                <a16:creationId xmlns:a16="http://schemas.microsoft.com/office/drawing/2014/main" id="{30BA1A56-7F85-DCF8-2CA0-9BE162640F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96584" y="6184146"/>
            <a:ext cx="195876" cy="195876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1276186" y="6149186"/>
            <a:ext cx="1237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변경할 학생 선택</a:t>
            </a:r>
            <a:endParaRPr lang="en-US" altLang="ko-KR" sz="120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66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5241783" y="1875207"/>
            <a:ext cx="606568" cy="18219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79" name="그림 78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8910"/>
          <a:stretch/>
        </p:blipFill>
        <p:spPr>
          <a:xfrm>
            <a:off x="4285592" y="1510584"/>
            <a:ext cx="1222507" cy="1266864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pic>
        <p:nvPicPr>
          <p:cNvPr id="78" name="그림 77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b="42394"/>
          <a:stretch/>
        </p:blipFill>
        <p:spPr>
          <a:xfrm>
            <a:off x="4563418" y="1736187"/>
            <a:ext cx="540082" cy="773516"/>
          </a:xfrm>
          <a:prstGeom prst="rect">
            <a:avLst/>
          </a:prstGeom>
        </p:spPr>
      </p:pic>
      <p:sp>
        <p:nvSpPr>
          <p:cNvPr id="80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5417608" y="2057399"/>
            <a:ext cx="490273" cy="112911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71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5467306" y="209025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72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3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4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5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6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7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88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5253462" y="2178095"/>
            <a:ext cx="426041" cy="112911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81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5262617" y="2222365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82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3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4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5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6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7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89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5241783" y="1938452"/>
            <a:ext cx="267225" cy="69698"/>
            <a:chOff x="2540155" y="2361355"/>
            <a:chExt cx="263573" cy="68745"/>
          </a:xfrm>
          <a:noFill/>
        </p:grpSpPr>
        <p:sp>
          <p:nvSpPr>
            <p:cNvPr id="90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1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2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2" y="2361355"/>
              <a:ext cx="68746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68" name="그룹 67"/>
          <p:cNvGrpSpPr/>
          <p:nvPr/>
        </p:nvGrpSpPr>
        <p:grpSpPr>
          <a:xfrm>
            <a:off x="2045159" y="3703071"/>
            <a:ext cx="318687" cy="369332"/>
            <a:chOff x="5186514" y="2196600"/>
            <a:chExt cx="294668" cy="369332"/>
          </a:xfrm>
        </p:grpSpPr>
        <p:sp>
          <p:nvSpPr>
            <p:cNvPr id="69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93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1132334" y="4132884"/>
            <a:ext cx="2176016" cy="291150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95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303399" y="3130621"/>
            <a:ext cx="471801" cy="300975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96" name="그룹 95"/>
          <p:cNvGrpSpPr/>
          <p:nvPr/>
        </p:nvGrpSpPr>
        <p:grpSpPr>
          <a:xfrm>
            <a:off x="4391965" y="2716959"/>
            <a:ext cx="294668" cy="369332"/>
            <a:chOff x="5186514" y="2196600"/>
            <a:chExt cx="294668" cy="369332"/>
          </a:xfrm>
        </p:grpSpPr>
        <p:sp>
          <p:nvSpPr>
            <p:cNvPr id="97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pic>
        <p:nvPicPr>
          <p:cNvPr id="99" name="그래픽 76">
            <a:extLst>
              <a:ext uri="{FF2B5EF4-FFF2-40B4-BE49-F238E27FC236}">
                <a16:creationId xmlns:a16="http://schemas.microsoft.com/office/drawing/2014/main" id="{30BA1A56-7F85-DCF8-2CA0-9BE162640F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89767" y="6184146"/>
            <a:ext cx="195876" cy="195876"/>
          </a:xfrm>
          <a:prstGeom prst="rect">
            <a:avLst/>
          </a:prstGeom>
        </p:spPr>
      </p:pic>
      <p:sp>
        <p:nvSpPr>
          <p:cNvPr id="100" name="TextBox 99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464133" y="6149186"/>
            <a:ext cx="169469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출결상태 선택하여 변경</a:t>
            </a:r>
            <a:endParaRPr lang="en-US" altLang="ko-KR" sz="120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6004384"/>
      </p:ext>
    </p:extLst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296</ep:Words>
  <ep:PresentationFormat>사용자 지정</ep:PresentationFormat>
  <ep:Paragraphs>57</ep:Paragraphs>
  <ep:Slides>23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ep:HeadingPairs>
  <ep:TitlesOfParts>
    <vt:vector size="24" baseType="lpstr">
      <vt:lpstr>Office 테마</vt:lpstr>
      <vt:lpstr>슬라이드 1</vt:lpstr>
      <vt:lpstr>스마트출결 인증방식</vt:lpstr>
      <vt:lpstr>슬라이드 3</vt:lpstr>
      <vt:lpstr>인증번호 인증방식</vt:lpstr>
      <vt:lpstr>인증번호 인증방식</vt:lpstr>
      <vt:lpstr>슬라이드 6</vt:lpstr>
      <vt:lpstr>QR 인증방식</vt:lpstr>
      <vt:lpstr>QR 인증방식</vt:lpstr>
      <vt:lpstr>QR 인증방식</vt:lpstr>
      <vt:lpstr>슬라이드 10</vt:lpstr>
      <vt:lpstr>AP 인증방식</vt:lpstr>
      <vt:lpstr>AP 인증방식</vt:lpstr>
      <vt:lpstr>AP 인증방식</vt:lpstr>
      <vt:lpstr>슬라이드 14</vt:lpstr>
      <vt:lpstr>멀티 인증방식</vt:lpstr>
      <vt:lpstr>멀티 인증방식</vt:lpstr>
      <vt:lpstr>멀티 인증방식</vt:lpstr>
      <vt:lpstr>슬라이드 18</vt:lpstr>
      <vt:lpstr>e루리 출결이관</vt:lpstr>
      <vt:lpstr>e루리 출결이관</vt:lpstr>
      <vt:lpstr>슬라이드 21</vt:lpstr>
      <vt:lpstr>출결상태 변경방법</vt:lpstr>
      <vt:lpstr>출결처리 변경방법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2025-03-13T07:33:36.000</dcterms:created>
  <dc:creator>재원 김</dc:creator>
  <cp:lastModifiedBy>User</cp:lastModifiedBy>
  <dcterms:modified xsi:type="dcterms:W3CDTF">2026-08-31T10:25:09.346</dcterms:modified>
  <cp:revision>197</cp:revision>
  <dc:title>PowerPoint 프레젠테이션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