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71" r:id="rId1"/>
  </p:sldMasterIdLst>
  <p:notesMasterIdLst>
    <p:notesMasterId r:id="rId2"/>
  </p:notesMasterIdLst>
  <p:sldIdLst>
    <p:sldId id="276" r:id="rId3"/>
    <p:sldId id="277" r:id="rId4"/>
    <p:sldId id="289" r:id="rId5"/>
    <p:sldId id="278" r:id="rId6"/>
    <p:sldId id="279" r:id="rId7"/>
    <p:sldId id="287" r:id="rId8"/>
    <p:sldId id="280" r:id="rId9"/>
    <p:sldId id="285" r:id="rId10"/>
    <p:sldId id="286" r:id="rId11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8098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686" y="84"/>
      </p:cViewPr>
      <p:guideLst>
        <p:guide orient="horz" pos="3181"/>
        <p:guide orient="horz" pos="452"/>
        <p:guide pos="5082"/>
        <p:guide pos="136"/>
        <p:guide pos="3839"/>
        <p:guide pos="3982"/>
        <p:guide pos="109"/>
        <p:guide pos="311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8.xml"  /><Relationship Id="rId11" Type="http://schemas.openxmlformats.org/officeDocument/2006/relationships/slide" Target="slides/slide9.xml"  /><Relationship Id="rId12" Type="http://schemas.openxmlformats.org/officeDocument/2006/relationships/presProps" Target="presProps.xml"  /><Relationship Id="rId13" Type="http://schemas.openxmlformats.org/officeDocument/2006/relationships/viewProps" Target="viewProps.xml"  /><Relationship Id="rId14" Type="http://schemas.openxmlformats.org/officeDocument/2006/relationships/theme" Target="theme/theme1.xml"  /><Relationship Id="rId15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slide" Target="slides/slide2.xml"  /><Relationship Id="rId5" Type="http://schemas.openxmlformats.org/officeDocument/2006/relationships/slide" Target="slides/slide3.xml"  /><Relationship Id="rId6" Type="http://schemas.openxmlformats.org/officeDocument/2006/relationships/slide" Target="slides/slide4.xml"  /><Relationship Id="rId7" Type="http://schemas.openxmlformats.org/officeDocument/2006/relationships/slide" Target="slides/slide5.xml"  /><Relationship Id="rId8" Type="http://schemas.openxmlformats.org/officeDocument/2006/relationships/slide" Target="slides/slide6.xml"  /><Relationship Id="rId9" Type="http://schemas.openxmlformats.org/officeDocument/2006/relationships/slide" Target="slides/slide7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4D51FD90-3B20-4DBD-9BD4-49D150D63AFD}" type="datetime1">
              <a:rPr lang="ko-KR" altLang="en-US"/>
              <a:pPr lvl="0">
                <a:defRPr/>
              </a:pPr>
              <a:t>2026-08-19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3A8639FD-E659-4B80-BF5D-9E8DB92621D6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3C1AF79A-9F7B-4CA2-8282-E7F4DE8F1AD6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5231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81224" y="92280"/>
            <a:ext cx="8543925" cy="515503"/>
          </a:xfrm>
        </p:spPr>
        <p:txBody>
          <a:bodyPr>
            <a:normAutofit/>
          </a:bodyPr>
          <a:lstStyle>
            <a:lvl1pPr marL="342900" indent="-342900">
              <a:buFont typeface="Wingdings" panose="05000000000000000000" pitchFamily="2" charset="2"/>
              <a:buChar char="v"/>
              <a:defRPr sz="2000"/>
            </a:lvl1pPr>
          </a:lstStyle>
          <a:p>
            <a:r>
              <a:rPr lang="ko-KR" altLang="en-US" dirty="0" smtClean="0"/>
              <a:t>근로자를 위한 연말정산 신청방법 설명서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562063"/>
            <a:ext cx="9906000" cy="4571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06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2021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9247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352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2822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0751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0121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7002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716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9338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9408" y="6572249"/>
            <a:ext cx="1092121" cy="287734"/>
          </a:xfrm>
          <a:prstGeom prst="rect">
            <a:avLst/>
          </a:prstGeom>
        </p:spPr>
        <p:txBody>
          <a:bodyPr/>
          <a:lstStyle>
            <a:lvl1pPr algn="ctr">
              <a:defRPr sz="1200"/>
            </a:lvl1pPr>
          </a:lstStyle>
          <a:p>
            <a:r>
              <a:rPr lang="en-US" altLang="ko-KR" smtClean="0"/>
              <a:t>- </a:t>
            </a:r>
            <a:fld id="{AEAF1D8D-4AD5-49EF-AFA3-1A1266F025A6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404664"/>
            <a:ext cx="9906000" cy="0"/>
          </a:xfrm>
          <a:prstGeom prst="line">
            <a:avLst/>
          </a:prstGeom>
          <a:ln w="1905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0" y="96888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▣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27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9408" y="6572249"/>
            <a:ext cx="1092121" cy="287734"/>
          </a:xfrm>
          <a:prstGeom prst="rect">
            <a:avLst/>
          </a:prstGeom>
        </p:spPr>
        <p:txBody>
          <a:bodyPr/>
          <a:lstStyle>
            <a:lvl1pPr algn="ctr">
              <a:defRPr sz="1200"/>
            </a:lvl1pPr>
          </a:lstStyle>
          <a:p>
            <a:r>
              <a:rPr lang="en-US" altLang="ko-KR" smtClean="0"/>
              <a:t>- </a:t>
            </a:r>
            <a:fld id="{AEAF1D8D-4AD5-49EF-AFA3-1A1266F025A6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404664"/>
            <a:ext cx="9906000" cy="0"/>
          </a:xfrm>
          <a:prstGeom prst="line">
            <a:avLst/>
          </a:prstGeom>
          <a:ln w="1905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0" y="96888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▣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27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9408" y="6572249"/>
            <a:ext cx="1092121" cy="287734"/>
          </a:xfrm>
          <a:prstGeom prst="rect">
            <a:avLst/>
          </a:prstGeom>
        </p:spPr>
        <p:txBody>
          <a:bodyPr/>
          <a:lstStyle>
            <a:lvl1pPr algn="ctr">
              <a:defRPr sz="1200"/>
            </a:lvl1pPr>
          </a:lstStyle>
          <a:p>
            <a:r>
              <a:rPr lang="en-US" altLang="ko-KR" smtClean="0"/>
              <a:t>- </a:t>
            </a:r>
            <a:fld id="{AEAF1D8D-4AD5-49EF-AFA3-1A1266F025A6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404664"/>
            <a:ext cx="9906000" cy="0"/>
          </a:xfrm>
          <a:prstGeom prst="line">
            <a:avLst/>
          </a:prstGeom>
          <a:ln w="1905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0" y="96888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▣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27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9408" y="6572249"/>
            <a:ext cx="1092121" cy="287734"/>
          </a:xfrm>
          <a:prstGeom prst="rect">
            <a:avLst/>
          </a:prstGeom>
        </p:spPr>
        <p:txBody>
          <a:bodyPr/>
          <a:lstStyle>
            <a:lvl1pPr algn="ctr">
              <a:defRPr sz="1200"/>
            </a:lvl1pPr>
          </a:lstStyle>
          <a:p>
            <a:r>
              <a:rPr lang="en-US" altLang="ko-KR" smtClean="0"/>
              <a:t>- </a:t>
            </a:r>
            <a:fld id="{AEAF1D8D-4AD5-49EF-AFA3-1A1266F025A6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404664"/>
            <a:ext cx="9906000" cy="0"/>
          </a:xfrm>
          <a:prstGeom prst="line">
            <a:avLst/>
          </a:prstGeom>
          <a:ln w="1905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0" y="96888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▣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27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9408" y="6572249"/>
            <a:ext cx="1092121" cy="287734"/>
          </a:xfrm>
          <a:prstGeom prst="rect">
            <a:avLst/>
          </a:prstGeom>
        </p:spPr>
        <p:txBody>
          <a:bodyPr/>
          <a:lstStyle>
            <a:lvl1pPr algn="ctr">
              <a:defRPr sz="1200"/>
            </a:lvl1pPr>
          </a:lstStyle>
          <a:p>
            <a:r>
              <a:rPr lang="en-US" altLang="ko-KR" smtClean="0"/>
              <a:t>- </a:t>
            </a:r>
            <a:fld id="{AEAF1D8D-4AD5-49EF-AFA3-1A1266F025A6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404664"/>
            <a:ext cx="9906000" cy="0"/>
          </a:xfrm>
          <a:prstGeom prst="line">
            <a:avLst/>
          </a:prstGeom>
          <a:ln w="1905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0" y="96888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▣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27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9408" y="6572249"/>
            <a:ext cx="1092121" cy="287734"/>
          </a:xfrm>
          <a:prstGeom prst="rect">
            <a:avLst/>
          </a:prstGeom>
        </p:spPr>
        <p:txBody>
          <a:bodyPr/>
          <a:lstStyle>
            <a:lvl1pPr algn="ctr">
              <a:defRPr sz="1200"/>
            </a:lvl1pPr>
          </a:lstStyle>
          <a:p>
            <a:r>
              <a:rPr lang="en-US" altLang="ko-KR" smtClean="0"/>
              <a:t>- </a:t>
            </a:r>
            <a:fld id="{AEAF1D8D-4AD5-49EF-AFA3-1A1266F025A6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404664"/>
            <a:ext cx="9906000" cy="0"/>
          </a:xfrm>
          <a:prstGeom prst="line">
            <a:avLst/>
          </a:prstGeom>
          <a:ln w="1905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0" y="96888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▣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27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9408" y="6572249"/>
            <a:ext cx="1092121" cy="287734"/>
          </a:xfrm>
          <a:prstGeom prst="rect">
            <a:avLst/>
          </a:prstGeom>
        </p:spPr>
        <p:txBody>
          <a:bodyPr/>
          <a:lstStyle>
            <a:lvl1pPr algn="ctr">
              <a:defRPr sz="1200"/>
            </a:lvl1pPr>
          </a:lstStyle>
          <a:p>
            <a:r>
              <a:rPr lang="en-US" altLang="ko-KR" smtClean="0"/>
              <a:t>- </a:t>
            </a:r>
            <a:fld id="{AEAF1D8D-4AD5-49EF-AFA3-1A1266F025A6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404664"/>
            <a:ext cx="9906000" cy="0"/>
          </a:xfrm>
          <a:prstGeom prst="line">
            <a:avLst/>
          </a:prstGeom>
          <a:ln w="1905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0" y="96888"/>
            <a:ext cx="990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</a:rPr>
              <a:t>▣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27671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slideLayout" Target="../slideLayouts/slideLayout14.xml"  /><Relationship Id="rId15" Type="http://schemas.openxmlformats.org/officeDocument/2006/relationships/slideLayout" Target="../slideLayouts/slideLayout15.xml"  /><Relationship Id="rId16" Type="http://schemas.openxmlformats.org/officeDocument/2006/relationships/slideLayout" Target="../slideLayouts/slideLayout16.xml"  /><Relationship Id="rId17" Type="http://schemas.openxmlformats.org/officeDocument/2006/relationships/slideLayout" Target="../slideLayouts/slideLayout17.xml"  /><Relationship Id="rId18" Type="http://schemas.openxmlformats.org/officeDocument/2006/relationships/slideLayout" Target="../slideLayouts/slideLayout18.xml"  /><Relationship Id="rId19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EE57A-E85A-4C92-AA42-AB8CAD423F09}" type="datetimeFigureOut">
              <a:rPr lang="ko-KR" altLang="en-US" smtClean="0"/>
              <a:t>2026-08-19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AE89B-B009-4E9A-9589-A493DDB1D7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228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notesSlide" Target="../notesSlides/notesSlide1.xml"  /><Relationship Id="rId3" Type="http://schemas.openxmlformats.org/officeDocument/2006/relationships/image" Target="../media/image1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image" Target="../media/image2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2.xml"  /><Relationship Id="rId2" Type="http://schemas.openxmlformats.org/officeDocument/2006/relationships/image" Target="../media/image3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Relationship Id="rId2" Type="http://schemas.openxmlformats.org/officeDocument/2006/relationships/image" Target="../media/image4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4.xml"  /><Relationship Id="rId2" Type="http://schemas.openxmlformats.org/officeDocument/2006/relationships/image" Target="../media/image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Relationship Id="rId2" Type="http://schemas.openxmlformats.org/officeDocument/2006/relationships/image" Target="../media/image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Relationship Id="rId2" Type="http://schemas.openxmlformats.org/officeDocument/2006/relationships/image" Target="../media/image7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Relationship Id="rId2" Type="http://schemas.openxmlformats.org/officeDocument/2006/relationships/image" Target="../media/image8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5.xml"  /><Relationship Id="rId2" Type="http://schemas.openxmlformats.org/officeDocument/2006/relationships/image" Target="../media/image9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4294967295"/>
          </p:nvPr>
        </p:nvSpPr>
        <p:spPr>
          <a:xfrm>
            <a:off x="0" y="2130426"/>
            <a:ext cx="9906000" cy="14700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anchor="ctr">
            <a:normAutofit/>
          </a:bodyPr>
          <a:lstStyle/>
          <a:p>
            <a:pPr lvl="0" algn="ctr">
              <a:defRPr/>
            </a:pPr>
            <a:r>
              <a:rPr lang="ko-KR" altLang="en-US" sz="3600">
                <a:latin typeface="HY헤드라인M"/>
                <a:ea typeface="HY헤드라인M"/>
              </a:rPr>
              <a:t>온라인 석사과정 이루리 줌수업 설정</a:t>
            </a:r>
          </a:p>
        </p:txBody>
      </p:sp>
      <p:sp>
        <p:nvSpPr>
          <p:cNvPr id="3" name="부제목 2"/>
          <p:cNvSpPr txBox="1"/>
          <p:nvPr/>
        </p:nvSpPr>
        <p:spPr>
          <a:xfrm>
            <a:off x="0" y="3886200"/>
            <a:ext cx="9906000" cy="622300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Font typeface="Arial"/>
              <a:buNone/>
              <a:defRPr/>
            </a:pPr>
            <a:r>
              <a:rPr lang="ko-KR" altLang="en-US" sz="2000"/>
              <a:t>평화학과 </a:t>
            </a:r>
            <a:endParaRPr lang="en-US" altLang="ko-KR" sz="2000"/>
          </a:p>
        </p:txBody>
      </p:sp>
      <p:pic>
        <p:nvPicPr>
          <p:cNvPr id="4" name="_x703555744" descr="EMB00001dcc01f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034506" y="5205045"/>
            <a:ext cx="3836988" cy="8921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4198" y="68927"/>
            <a:ext cx="9611802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dirty="0">
                <a:latin typeface="HY헤드라인M"/>
                <a:ea typeface="HY헤드라인M"/>
              </a:rPr>
              <a:t>1. </a:t>
            </a:r>
            <a:r>
              <a:rPr lang="en-US" altLang="ko-KR" sz="1400" dirty="0">
                <a:solidFill>
                  <a:srgbClr val="FF0000"/>
                </a:solidFill>
              </a:rPr>
              <a:t>k-cloud</a:t>
            </a:r>
            <a:r>
              <a:rPr lang="ko-KR" altLang="en-US" sz="1400" dirty="0">
                <a:solidFill>
                  <a:schemeClr val="tx2"/>
                </a:solidFill>
              </a:rPr>
              <a:t> </a:t>
            </a:r>
            <a:r>
              <a:rPr lang="ko-KR" altLang="en-US" sz="1400" dirty="0">
                <a:latin typeface="HY헤드라인M"/>
                <a:ea typeface="HY헤드라인M"/>
              </a:rPr>
              <a:t> 접속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584515" y="764704"/>
            <a:ext cx="9321485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ko-KR" altLang="en-US" dirty="0">
                <a:solidFill>
                  <a:schemeClr val="tx2"/>
                </a:solidFill>
              </a:rPr>
              <a:t>강원대학교 </a:t>
            </a:r>
            <a:r>
              <a:rPr lang="ko-KR" altLang="en-US" dirty="0" smtClean="0">
                <a:solidFill>
                  <a:schemeClr val="tx2"/>
                </a:solidFill>
              </a:rPr>
              <a:t>코러스 </a:t>
            </a:r>
            <a:r>
              <a:rPr lang="en-US" altLang="ko-KR" dirty="0" smtClean="0">
                <a:solidFill>
                  <a:srgbClr val="FF0000"/>
                </a:solidFill>
              </a:rPr>
              <a:t>k-cloud</a:t>
            </a:r>
            <a:r>
              <a:rPr lang="ko-KR" altLang="en-US" dirty="0" smtClean="0">
                <a:solidFill>
                  <a:schemeClr val="tx2"/>
                </a:solidFill>
              </a:rPr>
              <a:t> </a:t>
            </a:r>
            <a:r>
              <a:rPr lang="ko-KR" altLang="en-US" dirty="0">
                <a:solidFill>
                  <a:schemeClr val="tx2"/>
                </a:solidFill>
              </a:rPr>
              <a:t>접속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- </a:t>
            </a:r>
            <a:fld id="{AEAF1D8D-4AD5-49EF-AFA3-1A1266F025A6}" type="slidenum">
              <a:rPr lang="en-US" altLang="en-US"/>
              <a:pPr lvl="0">
                <a:defRPr/>
              </a:pPr>
              <a:t>2</a:t>
            </a:fld>
            <a:r>
              <a:rPr lang="ko-KR" altLang="en-US"/>
              <a:t> </a:t>
            </a:r>
            <a:r>
              <a:rPr lang="en-US" altLang="ko-KR"/>
              <a:t>-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15" y="1705978"/>
            <a:ext cx="8668542" cy="4492174"/>
          </a:xfrm>
          <a:prstGeom prst="rect">
            <a:avLst/>
          </a:prstGeom>
        </p:spPr>
      </p:pic>
      <p:sp>
        <p:nvSpPr>
          <p:cNvPr id="36" name="모서리가 둥근 사각형 설명선 9"/>
          <p:cNvSpPr/>
          <p:nvPr/>
        </p:nvSpPr>
        <p:spPr>
          <a:xfrm>
            <a:off x="3879935" y="2459045"/>
            <a:ext cx="1662265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000" dirty="0">
                <a:solidFill>
                  <a:srgbClr val="FF0000"/>
                </a:solidFill>
              </a:rPr>
              <a:t>k-cloud</a:t>
            </a:r>
            <a:r>
              <a:rPr lang="ko-KR" altLang="en-US" sz="1000" dirty="0">
                <a:solidFill>
                  <a:srgbClr val="FF0000"/>
                </a:solidFill>
              </a:rPr>
              <a:t>접속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4198" y="68927"/>
            <a:ext cx="9611802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dirty="0" smtClean="0">
                <a:latin typeface="HY헤드라인M"/>
                <a:ea typeface="HY헤드라인M"/>
              </a:rPr>
              <a:t>2. </a:t>
            </a:r>
            <a:r>
              <a:rPr lang="en-US" altLang="ko-KR" sz="1400" dirty="0" smtClean="0">
                <a:solidFill>
                  <a:srgbClr val="FF0000"/>
                </a:solidFill>
              </a:rPr>
              <a:t>e-</a:t>
            </a:r>
            <a:r>
              <a:rPr lang="ko-KR" altLang="en-US" sz="1400" dirty="0" smtClean="0">
                <a:solidFill>
                  <a:srgbClr val="FF0000"/>
                </a:solidFill>
              </a:rPr>
              <a:t>루리</a:t>
            </a:r>
            <a:r>
              <a:rPr lang="ko-KR" altLang="en-US" sz="1400" dirty="0" smtClean="0">
                <a:solidFill>
                  <a:schemeClr val="tx2"/>
                </a:solidFill>
              </a:rPr>
              <a:t> </a:t>
            </a:r>
            <a:r>
              <a:rPr lang="ko-KR" altLang="en-US" sz="1400" dirty="0" smtClean="0">
                <a:latin typeface="HY헤드라인M"/>
                <a:ea typeface="HY헤드라인M"/>
              </a:rPr>
              <a:t> </a:t>
            </a:r>
            <a:r>
              <a:rPr lang="ko-KR" altLang="en-US" sz="1400" dirty="0">
                <a:latin typeface="HY헤드라인M"/>
                <a:ea typeface="HY헤드라인M"/>
              </a:rPr>
              <a:t>접속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584515" y="764704"/>
            <a:ext cx="9321485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ko-KR" altLang="en-US" dirty="0">
                <a:solidFill>
                  <a:schemeClr val="tx2"/>
                </a:solidFill>
              </a:rPr>
              <a:t>강원대학교 </a:t>
            </a:r>
            <a:r>
              <a:rPr lang="en-US" altLang="ko-KR" dirty="0" smtClean="0">
                <a:solidFill>
                  <a:schemeClr val="tx2"/>
                </a:solidFill>
              </a:rPr>
              <a:t>e-</a:t>
            </a:r>
            <a:r>
              <a:rPr lang="ko-KR" altLang="en-US" dirty="0" smtClean="0">
                <a:solidFill>
                  <a:schemeClr val="tx2"/>
                </a:solidFill>
              </a:rPr>
              <a:t>루리 </a:t>
            </a:r>
            <a:r>
              <a:rPr lang="ko-KR" altLang="en-US" dirty="0">
                <a:solidFill>
                  <a:schemeClr val="tx2"/>
                </a:solidFill>
              </a:rPr>
              <a:t>접속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- </a:t>
            </a:r>
            <a:fld id="{AEAF1D8D-4AD5-49EF-AFA3-1A1266F025A6}" type="slidenum">
              <a:rPr lang="en-US" altLang="en-US"/>
              <a:pPr lvl="0">
                <a:defRPr/>
              </a:pPr>
              <a:t>3</a:t>
            </a:fld>
            <a:r>
              <a:rPr lang="ko-KR" altLang="en-US"/>
              <a:t> </a:t>
            </a:r>
            <a:r>
              <a:rPr lang="en-US" altLang="ko-KR"/>
              <a:t>-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15" y="1702198"/>
            <a:ext cx="8441410" cy="4430154"/>
          </a:xfrm>
          <a:prstGeom prst="rect">
            <a:avLst/>
          </a:prstGeom>
        </p:spPr>
      </p:pic>
      <p:sp>
        <p:nvSpPr>
          <p:cNvPr id="36" name="모서리가 둥근 사각형 설명선 9"/>
          <p:cNvSpPr/>
          <p:nvPr/>
        </p:nvSpPr>
        <p:spPr>
          <a:xfrm>
            <a:off x="4920170" y="4614784"/>
            <a:ext cx="1662265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000" dirty="0" smtClean="0">
                <a:solidFill>
                  <a:srgbClr val="FF0000"/>
                </a:solidFill>
              </a:rPr>
              <a:t>e-</a:t>
            </a:r>
            <a:r>
              <a:rPr lang="ko-KR" altLang="en-US" sz="1000" dirty="0" smtClean="0">
                <a:solidFill>
                  <a:srgbClr val="FF0000"/>
                </a:solidFill>
              </a:rPr>
              <a:t>루리 접속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1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84515" y="764704"/>
            <a:ext cx="9321485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lvl="0" indent="-285750">
              <a:buFont typeface="Wingdings"/>
              <a:buChar char="§"/>
              <a:defRPr/>
            </a:pPr>
            <a:r>
              <a:rPr lang="ko-KR" altLang="en-US">
                <a:solidFill>
                  <a:schemeClr val="tx2"/>
                </a:solidFill>
              </a:rPr>
              <a:t>왼쪽 하단 연필모양 클릭</a:t>
            </a: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- </a:t>
            </a:r>
            <a:fld id="{AEAF1D8D-4AD5-49EF-AFA3-1A1266F025A6}" type="slidenum">
              <a:rPr lang="en-US" altLang="en-US"/>
              <a:pPr lvl="0">
                <a:defRPr/>
              </a:pPr>
              <a:t>4</a:t>
            </a:fld>
            <a:r>
              <a:rPr lang="ko-KR" altLang="en-US"/>
              <a:t> </a:t>
            </a:r>
            <a:r>
              <a:rPr lang="en-US" altLang="ko-KR"/>
              <a:t>-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4198" y="68927"/>
            <a:ext cx="9611802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dirty="0">
                <a:latin typeface="HY헤드라인M"/>
                <a:ea typeface="HY헤드라인M"/>
              </a:rPr>
              <a:t>3</a:t>
            </a:r>
            <a:r>
              <a:rPr lang="en-US" altLang="ko-KR" sz="1400" dirty="0" smtClean="0">
                <a:latin typeface="HY헤드라인M"/>
                <a:ea typeface="HY헤드라인M"/>
              </a:rPr>
              <a:t>. </a:t>
            </a:r>
            <a:r>
              <a:rPr lang="ko-KR" altLang="en-US" sz="1400" dirty="0">
                <a:latin typeface="HY헤드라인M"/>
                <a:ea typeface="HY헤드라인M"/>
              </a:rPr>
              <a:t>과목명 클릭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53357" y="670219"/>
            <a:ext cx="8908142" cy="6047201"/>
          </a:xfrm>
          <a:prstGeom prst="rect">
            <a:avLst/>
          </a:prstGeom>
        </p:spPr>
      </p:pic>
      <p:sp>
        <p:nvSpPr>
          <p:cNvPr id="18" name="모서리가 둥근 사각형 설명선 9"/>
          <p:cNvSpPr/>
          <p:nvPr/>
        </p:nvSpPr>
        <p:spPr>
          <a:xfrm>
            <a:off x="5872026" y="901154"/>
            <a:ext cx="1662265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>
              <a:alpha val="100000"/>
            </a:srgbClr>
          </a:solidFill>
          <a:ln w="952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과목명 클릭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157" y="501632"/>
            <a:ext cx="9321485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lvl="0" indent="-285750">
              <a:buFont typeface="Wingdings"/>
              <a:buChar char="§"/>
              <a:defRPr/>
            </a:pPr>
            <a:r>
              <a:rPr lang="ko-KR" altLang="en-US">
                <a:solidFill>
                  <a:schemeClr val="tx2"/>
                </a:solidFill>
              </a:rPr>
              <a:t>왼쪽 하단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/>
              <a:t>- </a:t>
            </a:r>
            <a:fld id="{AEAF1D8D-4AD5-49EF-AFA3-1A1266F025A6}" type="slidenum">
              <a:rPr lang="en-US" altLang="en-US"/>
              <a:pPr lvl="0">
                <a:defRPr/>
              </a:pPr>
              <a:t>5</a:t>
            </a:fld>
            <a:r>
              <a:rPr lang="ko-KR" altLang="en-US"/>
              <a:t> </a:t>
            </a:r>
            <a:r>
              <a:rPr lang="en-US" altLang="ko-KR"/>
              <a:t>-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94198" y="68927"/>
            <a:ext cx="9611802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dirty="0" smtClean="0">
                <a:latin typeface="HY헤드라인M"/>
                <a:ea typeface="HY헤드라인M"/>
              </a:rPr>
              <a:t>4. </a:t>
            </a:r>
            <a:r>
              <a:rPr lang="ko-KR" altLang="en-US" sz="1400" dirty="0" err="1">
                <a:latin typeface="HY헤드라인M"/>
                <a:ea typeface="HY헤드라인M"/>
              </a:rPr>
              <a:t>연필모양</a:t>
            </a:r>
            <a:r>
              <a:rPr lang="ko-KR" altLang="en-US" sz="1400" dirty="0">
                <a:latin typeface="HY헤드라인M"/>
                <a:ea typeface="HY헤드라인M"/>
              </a:rPr>
              <a:t> 클릭</a:t>
            </a: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25285" y="1360714"/>
            <a:ext cx="7765142" cy="5045553"/>
          </a:xfrm>
          <a:prstGeom prst="rect">
            <a:avLst/>
          </a:prstGeom>
        </p:spPr>
      </p:pic>
      <p:sp>
        <p:nvSpPr>
          <p:cNvPr id="34" name="모서리가 둥근 사각형 설명선 9"/>
          <p:cNvSpPr/>
          <p:nvPr/>
        </p:nvSpPr>
        <p:spPr>
          <a:xfrm>
            <a:off x="2515598" y="5482226"/>
            <a:ext cx="1662265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>
              <a:alpha val="100000"/>
            </a:srgbClr>
          </a:solidFill>
          <a:ln w="952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연필모양 클릭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8389" y="739809"/>
            <a:ext cx="9906000" cy="5858131"/>
          </a:xfrm>
          <a:prstGeom prst="rect">
            <a:avLst/>
          </a:prstGeom>
        </p:spPr>
      </p:pic>
      <p:sp>
        <p:nvSpPr>
          <p:cNvPr id="3" name="모서리가 둥근 사각형 설명선 9"/>
          <p:cNvSpPr/>
          <p:nvPr/>
        </p:nvSpPr>
        <p:spPr>
          <a:xfrm>
            <a:off x="6807098" y="2866671"/>
            <a:ext cx="1662265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>
              <a:alpha val="100000"/>
            </a:srgbClr>
          </a:solidFill>
          <a:ln w="952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000" b="0" i="0" u="none" strike="noStrike" kern="1200" cap="none" spc="0" normalizeH="0" baseline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+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모양 클릭</a:t>
            </a: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000" b="0" i="0" u="none" strike="noStrike" kern="1200" cap="none" spc="0" normalizeH="0" baseline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4" name="TextBox 12"/>
          <p:cNvSpPr txBox="1"/>
          <p:nvPr/>
        </p:nvSpPr>
        <p:spPr>
          <a:xfrm>
            <a:off x="294198" y="68927"/>
            <a:ext cx="9611802" cy="307777"/>
          </a:xfrm>
          <a:prstGeom prst="rect">
            <a:avLst/>
          </a:prstGeom>
          <a:solidFill>
            <a:srgbClr val="FFE699">
              <a:alpha val="100000"/>
            </a:srgbClr>
          </a:solidFill>
        </p:spPr>
        <p:txBody>
          <a:bodyPr wrap="square">
            <a:spAutoFit/>
          </a:bodyPr>
          <a:lstStyle/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400" b="0" i="0" u="none" strike="noStrike" kern="1200" cap="none" spc="0" normalizeH="0" baseline="0" dirty="0" smtClean="0">
                <a:solidFill>
                  <a:srgbClr val="000000"/>
                </a:solidFill>
                <a:latin typeface="HY헤드라인M"/>
                <a:ea typeface="HY헤드라인M"/>
              </a:rPr>
              <a:t>5. </a:t>
            </a:r>
            <a:r>
              <a:rPr kumimoji="0" lang="en-US" altLang="ko-KR" sz="1400" b="0" i="0" u="none" strike="noStrike" kern="1200" cap="none" spc="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+</a:t>
            </a:r>
            <a:r>
              <a:rPr kumimoji="0" lang="ko-KR" altLang="en-US" sz="1400" b="0" i="0" u="none" strike="noStrike" kern="1200" cap="none" spc="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 클릭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10489"/>
            <a:ext cx="9321485" cy="432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lvl="0" indent="-285750">
              <a:buFont typeface="Wingdings"/>
              <a:buChar char="§"/>
              <a:defRPr/>
            </a:pPr>
            <a:r>
              <a:rPr lang="ko-KR" altLang="en-US">
                <a:solidFill>
                  <a:schemeClr val="tx2"/>
                </a:solidFill>
              </a:rPr>
              <a:t>줌 아이콘 클릭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94198" y="68927"/>
            <a:ext cx="9611802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dirty="0" smtClean="0">
                <a:latin typeface="HY헤드라인M"/>
                <a:ea typeface="HY헤드라인M"/>
              </a:rPr>
              <a:t>6. </a:t>
            </a:r>
            <a:r>
              <a:rPr lang="en-US" altLang="ko-KR" sz="1400" dirty="0">
                <a:latin typeface="HY헤드라인M"/>
                <a:ea typeface="HY헤드라인M"/>
              </a:rPr>
              <a:t>zoom</a:t>
            </a:r>
            <a:r>
              <a:rPr lang="ko-KR" altLang="en-US" sz="1400" dirty="0">
                <a:latin typeface="HY헤드라인M"/>
                <a:ea typeface="HY헤드라인M"/>
              </a:rPr>
              <a:t>아이콘 클릭</a:t>
            </a: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1208511"/>
            <a:ext cx="9906000" cy="5858131"/>
          </a:xfrm>
          <a:prstGeom prst="rect">
            <a:avLst/>
          </a:prstGeom>
        </p:spPr>
      </p:pic>
      <p:sp>
        <p:nvSpPr>
          <p:cNvPr id="60" name="모서리가 둥근 사각형 설명선 9"/>
          <p:cNvSpPr/>
          <p:nvPr/>
        </p:nvSpPr>
        <p:spPr>
          <a:xfrm>
            <a:off x="7263888" y="1933939"/>
            <a:ext cx="1195807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>
              <a:alpha val="100000"/>
            </a:srgbClr>
          </a:solidFill>
          <a:ln w="952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줌 클릭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4198" y="68927"/>
            <a:ext cx="9611802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dirty="0" smtClean="0">
                <a:latin typeface="HY헤드라인M"/>
                <a:ea typeface="HY헤드라인M"/>
              </a:rPr>
              <a:t>7. </a:t>
            </a:r>
            <a:r>
              <a:rPr lang="ko-KR" altLang="en-US" sz="1400" dirty="0">
                <a:latin typeface="HY헤드라인M"/>
                <a:ea typeface="HY헤드라인M"/>
              </a:rPr>
              <a:t>제목</a:t>
            </a:r>
            <a:r>
              <a:rPr lang="en-US" altLang="ko-KR" sz="1400" dirty="0">
                <a:latin typeface="HY헤드라인M"/>
                <a:ea typeface="HY헤드라인M"/>
              </a:rPr>
              <a:t>,</a:t>
            </a:r>
            <a:r>
              <a:rPr lang="ko-KR" altLang="en-US" sz="1400" dirty="0">
                <a:latin typeface="HY헤드라인M"/>
                <a:ea typeface="HY헤드라인M"/>
              </a:rPr>
              <a:t> </a:t>
            </a:r>
            <a:r>
              <a:rPr lang="ko-KR" altLang="en-US" sz="1400" dirty="0" err="1">
                <a:latin typeface="HY헤드라인M"/>
                <a:ea typeface="HY헤드라인M"/>
              </a:rPr>
              <a:t>시작일시</a:t>
            </a:r>
            <a:r>
              <a:rPr lang="en-US" altLang="ko-KR" sz="1400" dirty="0">
                <a:latin typeface="HY헤드라인M"/>
                <a:ea typeface="HY헤드라인M"/>
              </a:rPr>
              <a:t>,</a:t>
            </a:r>
            <a:r>
              <a:rPr lang="ko-KR" altLang="en-US" sz="1400" dirty="0">
                <a:latin typeface="HY헤드라인M"/>
                <a:ea typeface="HY헤드라인M"/>
              </a:rPr>
              <a:t> 강의시간 설정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844648"/>
            <a:ext cx="9906000" cy="5858131"/>
          </a:xfrm>
          <a:prstGeom prst="rect">
            <a:avLst/>
          </a:prstGeom>
        </p:spPr>
      </p:pic>
      <p:sp>
        <p:nvSpPr>
          <p:cNvPr id="10" name="모서리가 둥근 사각형 설명선 9"/>
          <p:cNvSpPr/>
          <p:nvPr/>
        </p:nvSpPr>
        <p:spPr>
          <a:xfrm>
            <a:off x="7118877" y="4736718"/>
            <a:ext cx="1662265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>
              <a:alpha val="100000"/>
            </a:srgbClr>
          </a:solidFill>
          <a:ln w="952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000" b="0" i="0" u="none" strike="noStrike" kern="1200" cap="none" spc="0" normalizeH="0" baseline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날짜</a:t>
            </a:r>
            <a:r>
              <a:rPr kumimoji="0" lang="en-US" altLang="ko-KR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시간</a:t>
            </a: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000" b="0" i="0" u="none" strike="noStrike" kern="1200" cap="none" spc="0" normalizeH="0" baseline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1" name="모서리가 둥근 사각형 설명선 9"/>
          <p:cNvSpPr/>
          <p:nvPr/>
        </p:nvSpPr>
        <p:spPr>
          <a:xfrm>
            <a:off x="5466065" y="2058832"/>
            <a:ext cx="1662265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>
              <a:alpha val="100000"/>
            </a:srgbClr>
          </a:solidFill>
          <a:ln w="952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000" b="0" i="0" u="none" strike="noStrike" kern="1200" cap="none" spc="0" normalizeH="0" baseline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제목입력</a:t>
            </a: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000" b="0" i="0" u="none" strike="noStrike" kern="1200" cap="none" spc="0" normalizeH="0" baseline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501632"/>
            <a:ext cx="9321485" cy="432048"/>
          </a:xfrm>
          <a:prstGeom prst="rect">
            <a:avLst/>
          </a:prstGeom>
          <a:solidFill>
            <a:srgbClr val="DDEBF7">
              <a:alpha val="100000"/>
            </a:srgbClr>
          </a:solidFill>
          <a:ln w="3175" cap="flat" cmpd="sng" algn="ctr">
            <a:noFill/>
            <a:prstDash val="solid"/>
            <a:miter/>
          </a:ln>
        </p:spPr>
        <p:txBody>
          <a:bodyPr anchor="ctr"/>
          <a:lstStyle/>
          <a:p>
            <a:pPr marL="285750" lvl="0" indent="-28575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/>
              <a:buChar char="§"/>
              <a:defRPr/>
            </a:pPr>
            <a:r>
              <a:rPr kumimoji="0" lang="ko-KR" altLang="en-US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시작일시 </a:t>
            </a:r>
            <a:r>
              <a:rPr kumimoji="0" lang="en-US" altLang="ko-KR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17:00,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 강의시간 </a:t>
            </a:r>
            <a:r>
              <a:rPr kumimoji="0" lang="en-US" altLang="ko-KR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3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시간</a:t>
            </a:r>
            <a:r>
              <a:rPr kumimoji="0" lang="en-US" altLang="ko-KR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--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  이것만 설정하면 됨</a:t>
            </a:r>
            <a:r>
              <a:rPr kumimoji="0" lang="en-US" altLang="ko-KR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.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44546A"/>
                </a:solidFill>
                <a:latin typeface="맑은 고딕"/>
                <a:ea typeface="맑은 고딕"/>
                <a:cs typeface="맑은 고딕"/>
              </a:rPr>
              <a:t> </a:t>
            </a:r>
            <a:endParaRPr kumimoji="0" lang="en-US" altLang="ko-KR" sz="1800" b="0" i="0" u="none" strike="noStrike" kern="1200" cap="none" spc="0" normalizeH="0" baseline="0">
              <a:solidFill>
                <a:srgbClr val="44546A"/>
              </a:solidFill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사각형 설명선 9"/>
          <p:cNvSpPr/>
          <p:nvPr/>
        </p:nvSpPr>
        <p:spPr>
          <a:xfrm>
            <a:off x="6907766" y="3118340"/>
            <a:ext cx="1662265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>
              <a:alpha val="100000"/>
            </a:srgbClr>
          </a:solidFill>
          <a:ln w="952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000" b="0" i="0" u="none" strike="noStrike" kern="1200" cap="none" spc="0" normalizeH="0" baseline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+</a:t>
            </a: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모양 클릭</a:t>
            </a: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000" b="0" i="0" u="none" strike="noStrike" kern="1200" cap="none" spc="0" normalizeH="0" baseline="0">
              <a:solidFill>
                <a:srgbClr val="FF0000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592879"/>
            <a:ext cx="9906000" cy="5858131"/>
          </a:xfrm>
          <a:prstGeom prst="rect">
            <a:avLst/>
          </a:prstGeom>
        </p:spPr>
      </p:pic>
      <p:sp>
        <p:nvSpPr>
          <p:cNvPr id="5" name="모서리가 둥근 사각형 설명선 9"/>
          <p:cNvSpPr/>
          <p:nvPr/>
        </p:nvSpPr>
        <p:spPr>
          <a:xfrm>
            <a:off x="6919172" y="5045439"/>
            <a:ext cx="1377236" cy="403605"/>
          </a:xfrm>
          <a:prstGeom prst="wedgeRoundRectCallout">
            <a:avLst>
              <a:gd name="adj1" fmla="val -67769"/>
              <a:gd name="adj2" fmla="val 116020"/>
              <a:gd name="adj3" fmla="val 16667"/>
            </a:avLst>
          </a:prstGeom>
          <a:solidFill>
            <a:srgbClr val="FFFF00">
              <a:alpha val="100000"/>
            </a:srgbClr>
          </a:solidFill>
          <a:ln w="952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000" b="0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저장 후 확인 클릭</a:t>
            </a:r>
          </a:p>
        </p:txBody>
      </p:sp>
      <p:sp>
        <p:nvSpPr>
          <p:cNvPr id="6" name="TextBox 2"/>
          <p:cNvSpPr txBox="1"/>
          <p:nvPr/>
        </p:nvSpPr>
        <p:spPr>
          <a:xfrm>
            <a:off x="294198" y="68927"/>
            <a:ext cx="9611802" cy="307777"/>
          </a:xfrm>
          <a:prstGeom prst="rect">
            <a:avLst/>
          </a:prstGeom>
          <a:solidFill>
            <a:srgbClr val="FFE699">
              <a:alpha val="100000"/>
            </a:srgbClr>
          </a:solidFill>
        </p:spPr>
        <p:txBody>
          <a:bodyPr wrap="square">
            <a:spAutoFit/>
          </a:bodyPr>
          <a:lstStyle/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400" b="0" i="0" u="none" strike="noStrike" kern="1200" cap="none" spc="0" normalizeH="0" baseline="0" dirty="0" smtClean="0">
                <a:solidFill>
                  <a:srgbClr val="000000"/>
                </a:solidFill>
                <a:latin typeface="HY헤드라인M"/>
                <a:ea typeface="HY헤드라인M"/>
              </a:rPr>
              <a:t>8. </a:t>
            </a:r>
            <a:r>
              <a:rPr kumimoji="0" lang="ko-KR" altLang="en-US" sz="1400" b="0" i="0" u="none" strike="noStrike" kern="1200" cap="none" spc="0" normalizeH="0" baseline="0" dirty="0">
                <a:solidFill>
                  <a:srgbClr val="000000"/>
                </a:solidFill>
                <a:latin typeface="HY헤드라인M"/>
                <a:ea typeface="HY헤드라인M"/>
              </a:rPr>
              <a:t>저장 후 확인 클릭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93</ep:Words>
  <ep:PresentationFormat>A4 용지(210x297mm)</ep:PresentationFormat>
  <ep:Paragraphs>30</ep:Paragraphs>
  <ep:Slides>9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ep:HeadingPairs>
  <ep:TitlesOfParts>
    <vt:vector size="10" baseType="lpstr">
      <vt:lpstr>Office 테마</vt:lpstr>
      <vt:lpstr>온라인 석사과정 이루리 줌수업 설정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2017-12-19T08:44:43.000</dcterms:created>
  <dc:creator>drleem</dc:creator>
  <cp:lastModifiedBy>User</cp:lastModifiedBy>
  <dcterms:modified xsi:type="dcterms:W3CDTF">2026-08-19T00:48:16.792</dcterms:modified>
  <cp:revision>86</cp:revision>
  <dc:title>국세청홈택스 – 소득공제서 내려받기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